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612" r:id="rId2"/>
    <p:sldId id="257" r:id="rId3"/>
    <p:sldId id="636" r:id="rId4"/>
    <p:sldId id="637" r:id="rId5"/>
    <p:sldId id="650" r:id="rId6"/>
    <p:sldId id="639" r:id="rId7"/>
    <p:sldId id="640" r:id="rId8"/>
    <p:sldId id="641" r:id="rId9"/>
    <p:sldId id="642" r:id="rId10"/>
    <p:sldId id="643" r:id="rId11"/>
    <p:sldId id="651" r:id="rId12"/>
    <p:sldId id="653" r:id="rId13"/>
    <p:sldId id="652" r:id="rId14"/>
    <p:sldId id="644" r:id="rId15"/>
    <p:sldId id="658" r:id="rId16"/>
    <p:sldId id="656" r:id="rId17"/>
    <p:sldId id="645" r:id="rId18"/>
    <p:sldId id="659" r:id="rId19"/>
    <p:sldId id="647" r:id="rId20"/>
    <p:sldId id="648" r:id="rId21"/>
    <p:sldId id="655" r:id="rId22"/>
    <p:sldId id="654" r:id="rId23"/>
    <p:sldId id="657" r:id="rId24"/>
    <p:sldId id="261" r:id="rId25"/>
  </p:sldIdLst>
  <p:sldSz cx="12192000" cy="6858000"/>
  <p:notesSz cx="6858000" cy="9144000"/>
  <p:embeddedFontLst>
    <p:embeddedFont>
      <p:font typeface="Bebas" panose="020B0600000101010101" charset="0"/>
      <p:regular r:id="rId28"/>
    </p:embeddedFont>
    <p:embeddedFont>
      <p:font typeface="경기천년제목 Medium" panose="02020603020101020101" pitchFamily="18" charset="-127"/>
      <p:regular r:id="rId29"/>
    </p:embeddedFont>
    <p:embeddedFont>
      <p:font typeface="휴먼편지체" panose="02030504000101010101" pitchFamily="18" charset="-127"/>
      <p:regular r:id="rId30"/>
    </p:embeddedFont>
    <p:embeddedFont>
      <p:font typeface="휴먼모음T" panose="02030504000101010101" pitchFamily="18" charset="-127"/>
      <p:regular r:id="rId31"/>
    </p:embeddedFont>
    <p:embeddedFont>
      <p:font typeface="휴먼엑스포" panose="02030504000101010101" pitchFamily="18" charset="-127"/>
      <p:regular r:id="rId32"/>
    </p:embeddedFont>
    <p:embeddedFont>
      <p:font typeface="함초롬돋움" panose="020B0604000101010101" pitchFamily="50" charset="-127"/>
      <p:regular r:id="rId33"/>
      <p:bold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경기천년제목 Light" panose="02020403020101020101" pitchFamily="18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-guro" initials="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2"/>
    <a:srgbClr val="FF2952"/>
    <a:srgbClr val="DD8C3B"/>
    <a:srgbClr val="FCEAEA"/>
    <a:srgbClr val="F6F3FB"/>
    <a:srgbClr val="E0D7F1"/>
    <a:srgbClr val="F8AAED"/>
    <a:srgbClr val="F8D0D0"/>
    <a:srgbClr val="EBCB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6215" autoAdjust="0"/>
  </p:normalViewPr>
  <p:slideViewPr>
    <p:cSldViewPr snapToGrid="0">
      <p:cViewPr varScale="1">
        <p:scale>
          <a:sx n="94" d="100"/>
          <a:sy n="94" d="100"/>
        </p:scale>
        <p:origin x="9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04"/>
    </p:cViewPr>
  </p:sorter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C7AC-713F-46E8-8FC7-F75E459997C2}" type="datetimeFigureOut">
              <a:rPr lang="ko-KR" altLang="en-US" smtClean="0"/>
              <a:t>2022-10-05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BCCA-8342-4B16-AA96-B36E90B93CCD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3ED1D-5744-49B6-86B0-A532027227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4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0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0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0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06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851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49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75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637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62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5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0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435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06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85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020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16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54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48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25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92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4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3ED1D-5744-49B6-86B0-A532027227D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6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12656F-210C-D7A8-A4BC-2234B02BB9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F94CB910-039A-128E-C7CD-CC2CCD966E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4495857"/>
            <a:ext cx="3267074" cy="2362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9552537C-07F6-FAF0-B0F9-B0F750EB96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91410" y="1123950"/>
            <a:ext cx="7700590" cy="54673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73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CA25116-9497-E768-FA8E-69399B110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91E983F-2472-5F58-FC78-E69F1A095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2169" y="1247775"/>
            <a:ext cx="5741412" cy="50863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7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FD93E4-BA48-9F56-436E-D2B2219C7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28CC58-EF74-7CE0-439A-BF6C726CE6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7172" y="0"/>
            <a:ext cx="6624828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6C374D6-6FF0-46B4-8A9E-13B3A5550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3D05EFA-F8A6-458C-AC16-64EAC6E3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E5D421B-EE57-42ED-825F-DBDF313BC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92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02FD866-F710-2B83-D6E9-47CB98945B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F8490F30-DC72-2151-AFD5-416B254D65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96030"/>
            <a:ext cx="5791200" cy="64619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C176D-6C25-437F-A8EA-6A493787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35ED-D7CA-470F-88E0-74FC2C37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753F-B7DB-4745-A3A3-FFC9C55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A6846C1-03CE-341A-8587-0BEB874E94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C2E129-85DC-486A-D997-4E133797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2425"/>
            <a:ext cx="11439520" cy="1179514"/>
          </a:xfr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None/>
              <a:defRPr lang="ko-KR" altLang="en-US" sz="4800" kern="12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6BA606C-6C00-4CE5-981A-574E2465E8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7723" y="1781175"/>
            <a:ext cx="10506075" cy="4476750"/>
          </a:xfr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en-US" altLang="en-US" sz="1600" b="1" i="1" kern="1200" dirty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Arial" panose="02000000000000000000" pitchFamily="2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5E11889-EC44-EC9C-EBD2-521B5774FE97}"/>
              </a:ext>
            </a:extLst>
          </p:cNvPr>
          <p:cNvCxnSpPr>
            <a:cxnSpLocks/>
          </p:cNvCxnSpPr>
          <p:nvPr userDrawn="1"/>
        </p:nvCxnSpPr>
        <p:spPr>
          <a:xfrm>
            <a:off x="914400" y="1587546"/>
            <a:ext cx="112776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5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5341BB0-7B82-7A4A-F1F2-49D6086496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D0C0-5561-4C98-808A-433DC7FFAFE3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4E43-31B2-45CF-BDA5-AA5C5336A7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ocs.google.com/spreadsheets/d/1UDcjFVdZnXu3g6I8-hKA8clPQGb3-uxZELuj-poFHtw/edit?usp=sharin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192.168.0.126:9006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ocs.google.com/spreadsheets/d/1UDcjFVdZnXu3g6I8-hKA8clPQGb3-uxZELuj-poFHtw/edit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7.png"/><Relationship Id="rId21" Type="http://schemas.openxmlformats.org/officeDocument/2006/relationships/image" Target="../media/image29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docs.google.com/spreadsheets/d/1UDcjFVdZnXu3g6I8-hKA8clPQGb3-uxZELuj-poFHtw/edit#gid=0" TargetMode="Externa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67833" y="3938629"/>
            <a:ext cx="4892760" cy="23146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algn="dist"/>
            <a:endParaRPr lang="ko-KR" altLang="en-US" sz="1000" dirty="0">
              <a:solidFill>
                <a:schemeClr val="bg1"/>
              </a:solidFill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41548"/>
          <a:stretch/>
        </p:blipFill>
        <p:spPr>
          <a:xfrm>
            <a:off x="0" y="0"/>
            <a:ext cx="5986272" cy="68638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55959" t="-1" b="85"/>
          <a:stretch/>
        </p:blipFill>
        <p:spPr>
          <a:xfrm>
            <a:off x="7681617" y="0"/>
            <a:ext cx="4510384" cy="6858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823229" y="3254090"/>
            <a:ext cx="3860322" cy="670863"/>
          </a:xfrm>
          <a:prstGeom prst="rect">
            <a:avLst/>
          </a:prstGeom>
          <a:solidFill>
            <a:srgbClr val="E0D7F1"/>
          </a:solidFill>
          <a:ln>
            <a:solidFill>
              <a:srgbClr val="E0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50261" y="4280819"/>
            <a:ext cx="6449568" cy="109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개체 틀 2">
            <a:hlinkClick r:id="rId4"/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13763" r="24222" b="23589"/>
          <a:stretch/>
        </p:blipFill>
        <p:spPr>
          <a:xfrm rot="20882920">
            <a:off x="434999" y="250299"/>
            <a:ext cx="2604122" cy="1783728"/>
          </a:xfr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14" y="3278271"/>
            <a:ext cx="3764174" cy="35797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25225" y="3398770"/>
            <a:ext cx="381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MAKEKIT –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밀키트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판매 웹사이트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60117" y="2631589"/>
            <a:ext cx="3846576" cy="792480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26318" y="2691268"/>
            <a:ext cx="53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구로 </a:t>
            </a:r>
            <a:r>
              <a:rPr lang="ko-KR" altLang="en-US" sz="3600" dirty="0" err="1" smtClean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하이미디어</a:t>
            </a:r>
            <a:r>
              <a:rPr lang="ko-KR" altLang="en-US" sz="3600" dirty="0" smtClean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개발 </a:t>
            </a:r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3600" dirty="0" smtClean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8534" y="5980110"/>
            <a:ext cx="423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주병근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양승덕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조영석 </a:t>
            </a:r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임재후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김연지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5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3" y="1689833"/>
            <a:ext cx="5745611" cy="31345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07" y="1634521"/>
            <a:ext cx="5782284" cy="324515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341591"/>
            <a:ext cx="344712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기업 소개 페이지에 길 안내 부분에 </a:t>
            </a:r>
            <a:r>
              <a:rPr lang="ko-KR" altLang="en-US" sz="1800" b="1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다음 카카오 </a:t>
            </a:r>
            <a:r>
              <a:rPr lang="en-US" altLang="ko-KR" sz="1800" b="1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API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이용하여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지도를 불러오는 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89137" y="2901696"/>
            <a:ext cx="985839" cy="759178"/>
          </a:xfrm>
          <a:prstGeom prst="rect">
            <a:avLst/>
          </a:prstGeom>
          <a:noFill/>
          <a:ln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l="13990" t="1523" r="452" b="721"/>
          <a:stretch/>
        </p:blipFill>
        <p:spPr>
          <a:xfrm>
            <a:off x="822961" y="1634521"/>
            <a:ext cx="5547302" cy="37574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522921"/>
            <a:ext cx="5858938" cy="50867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006" y="1634521"/>
            <a:ext cx="4539131" cy="346232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32704" y="2172030"/>
            <a:ext cx="2841888" cy="2436546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2" idx="3"/>
          </p:cNvCxnSpPr>
          <p:nvPr/>
        </p:nvCxnSpPr>
        <p:spPr>
          <a:xfrm flipV="1">
            <a:off x="3974592" y="3277723"/>
            <a:ext cx="2808789" cy="112580"/>
          </a:xfrm>
          <a:prstGeom prst="straightConnector1">
            <a:avLst/>
          </a:prstGeom>
          <a:ln w="19050">
            <a:solidFill>
              <a:srgbClr val="FF29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760818" y="1634521"/>
            <a:ext cx="4458319" cy="3118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3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341591"/>
            <a:ext cx="344712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회원가입을 할 때 </a:t>
            </a:r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insert </a:t>
            </a:r>
            <a:r>
              <a:rPr lang="ko-KR" altLang="en-US" sz="1800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쿼리문</a:t>
            </a:r>
            <a:r>
              <a:rPr lang="ko-KR" altLang="en-US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을</a:t>
            </a:r>
            <a:endParaRPr lang="ko-KR" altLang="en-US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사용하여 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Oracle DB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에 해당 값을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넣을 수 있도록 구현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051" name="Picture 3" descr="C:\Users\dlawo\OneDrive\바탕 화면\코드리뷰 (1)\회원가입화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28" y="1169154"/>
            <a:ext cx="3037247" cy="44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lawo\OneDrive\바탕 화면\코드리뷰 (1)\회원가입\회원가입_코드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565" y="1169473"/>
            <a:ext cx="4890308" cy="288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lawo\OneDrive\바탕 화면\코드리뷰 (1)\회원가입\회원가입_코드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8" y="4096825"/>
            <a:ext cx="4799965" cy="8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54393" y="1358781"/>
            <a:ext cx="2387768" cy="37519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61565" y="1169154"/>
            <a:ext cx="4954861" cy="28866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42161" y="2516736"/>
            <a:ext cx="171940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51908" y="4096825"/>
            <a:ext cx="4799965" cy="861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03162" y="5169441"/>
            <a:ext cx="2102266" cy="240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7" idx="3"/>
            <a:endCxn id="14" idx="1"/>
          </p:cNvCxnSpPr>
          <p:nvPr/>
        </p:nvCxnSpPr>
        <p:spPr>
          <a:xfrm flipV="1">
            <a:off x="3905428" y="4527823"/>
            <a:ext cx="1946480" cy="761641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pic>
        <p:nvPicPr>
          <p:cNvPr id="5122" name="Picture 2" descr="C:\Users\dlawo\OneDrive\바탕 화면\코드리뷰 (1)\회원가입\다음API_코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76" y="1232039"/>
            <a:ext cx="3353062" cy="39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341591"/>
            <a:ext cx="344712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회원가입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페이지에 </a:t>
            </a:r>
            <a:r>
              <a:rPr lang="ko-KR" altLang="en-US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다음 </a:t>
            </a:r>
            <a:r>
              <a:rPr lang="ko-KR" altLang="en-US" sz="18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카카오 </a:t>
            </a:r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API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이용하여 </a:t>
            </a:r>
            <a:r>
              <a:rPr lang="ko-KR" altLang="en-US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주소창을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불러오는 코드입니다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054" name="Picture 6" descr="C:\Users\dlawo\OneDrive\바탕 화면\코드리뷰 (1)\회원가입\회원가입주소검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58" y="1692066"/>
            <a:ext cx="2566641" cy="31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lawo\OneDrive\바탕 화면\코드리뷰 (1)\회원가입\회원가입주소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1685378"/>
            <a:ext cx="2845618" cy="31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8" y="1472394"/>
            <a:ext cx="5858938" cy="508673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83381" y="1795679"/>
            <a:ext cx="5299872" cy="2954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743100" y="1232039"/>
            <a:ext cx="3360938" cy="3963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5122" idx="1"/>
          </p:cNvCxnSpPr>
          <p:nvPr/>
        </p:nvCxnSpPr>
        <p:spPr>
          <a:xfrm>
            <a:off x="6283253" y="3223610"/>
            <a:ext cx="4677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341591"/>
            <a:ext cx="344712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회원가입 시 </a:t>
            </a:r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Oracle DB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에 </a:t>
            </a: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Userid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값을 찾아 해당 값이 있으면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If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문을 실행 없으면 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else if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문을 실행하도록 구현하는 코드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7" y="1476250"/>
            <a:ext cx="5858938" cy="5086730"/>
          </a:xfrm>
          <a:prstGeom prst="rect">
            <a:avLst/>
          </a:prstGeom>
        </p:spPr>
      </p:pic>
      <p:pic>
        <p:nvPicPr>
          <p:cNvPr id="4098" name="Picture 2" descr="C:\Users\dlawo\OneDrive\바탕 화면\코드리뷰 (1)\회원가입\회원가입_사용중인아이디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55449"/>
            <a:ext cx="4457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lawo\OneDrive\바탕 화면\코드리뷰 (1)\회원가입\회원가입성공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58" y="3224569"/>
            <a:ext cx="4381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lawo\OneDrive\바탕 화면\코드리뷰 (1)\회원가입\회원가입_코드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52" y="1313878"/>
            <a:ext cx="3642370" cy="378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97358" y="1755449"/>
            <a:ext cx="4381500" cy="1323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61375" y="1939895"/>
            <a:ext cx="3384001" cy="1122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678858" y="2589376"/>
            <a:ext cx="148251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97358" y="3207477"/>
            <a:ext cx="4381500" cy="1323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69921" y="3073683"/>
            <a:ext cx="3384001" cy="15239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687404" y="3825690"/>
            <a:ext cx="148251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87506" y="5260642"/>
            <a:ext cx="3770971" cy="1354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Review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게시판에 </a:t>
            </a:r>
            <a:endParaRPr lang="en-US" altLang="ko-KR" sz="16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페이징처리를 위한 코드입니다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Core Library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이용해서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게시글의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수가 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개가 넘으면 다음 페이지로 넘어가게 설계하였습니다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40" y="1044629"/>
            <a:ext cx="4281035" cy="33746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40" y="4416232"/>
            <a:ext cx="4288302" cy="1648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51741" y="4088476"/>
            <a:ext cx="4281034" cy="1976283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22" idx="0"/>
          </p:cNvCxnSpPr>
          <p:nvPr/>
        </p:nvCxnSpPr>
        <p:spPr>
          <a:xfrm rot="5400000" flipH="1" flipV="1">
            <a:off x="4658401" y="1751511"/>
            <a:ext cx="870823" cy="38031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63" y="1210426"/>
            <a:ext cx="3077933" cy="2363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15" y="3579074"/>
            <a:ext cx="3086770" cy="16614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02634" y="1121434"/>
            <a:ext cx="3625109" cy="413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212197"/>
            <a:ext cx="344712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옵션 태그를 사용하여 값을 받아 온후 </a:t>
            </a:r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Core Library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통해 값을 보내줘 원하는 내용을 검색할 수 있도록 구현한 코드입니다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" y="1673524"/>
            <a:ext cx="5417389" cy="31141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8" y="1472394"/>
            <a:ext cx="5858938" cy="5086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49" y="1200933"/>
            <a:ext cx="3604520" cy="1992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49" y="3193228"/>
            <a:ext cx="5210317" cy="19285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7917" y="3269411"/>
            <a:ext cx="4813540" cy="1009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03449" y="3193228"/>
            <a:ext cx="5295894" cy="1928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764016" y="3795623"/>
            <a:ext cx="939433" cy="86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0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20523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850463" y="5190202"/>
            <a:ext cx="3447122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댓글처리를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위한 코드입니다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Security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적용하여 로그인 한 사용자만 댓글을 작성할 수 있게 설정하였고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Insert </a:t>
            </a:r>
            <a:r>
              <a:rPr lang="ko-KR" altLang="en-US" sz="1600" dirty="0" err="1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쿼리문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사용해 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Oracle DB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에 댓글 값을 넣을 수 있는 코드입니다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13" y="998391"/>
            <a:ext cx="2871464" cy="1937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39" y="4207708"/>
            <a:ext cx="4422551" cy="914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13" y="2936381"/>
            <a:ext cx="2871464" cy="28596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37" y="1013553"/>
            <a:ext cx="4008483" cy="32033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00039" y="4951561"/>
            <a:ext cx="387553" cy="217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24037" y="4216952"/>
            <a:ext cx="4422553" cy="905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3" idx="1"/>
          </p:cNvCxnSpPr>
          <p:nvPr/>
        </p:nvCxnSpPr>
        <p:spPr>
          <a:xfrm flipV="1">
            <a:off x="2087592" y="4669594"/>
            <a:ext cx="3936445" cy="385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024036" y="962948"/>
            <a:ext cx="4422553" cy="3244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00039" y="1013553"/>
            <a:ext cx="2862838" cy="192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" idx="3"/>
          </p:cNvCxnSpPr>
          <p:nvPr/>
        </p:nvCxnSpPr>
        <p:spPr>
          <a:xfrm flipV="1">
            <a:off x="4562877" y="1966823"/>
            <a:ext cx="1461158" cy="5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872504" y="5127873"/>
            <a:ext cx="344712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등록 시 </a:t>
            </a:r>
            <a:r>
              <a:rPr lang="en-US" altLang="ko-KR" sz="1800" b="1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Ajax</a:t>
            </a:r>
            <a:r>
              <a:rPr lang="ko-KR" altLang="en-US" sz="1800" b="1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이용한 파일첨부 기능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을 위한 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파일의 </a:t>
            </a:r>
            <a:r>
              <a:rPr lang="ko-KR" altLang="en-US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확장자를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구분할 수 있고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이미지파일이 아니면 지정한 아이콘으로 보여지는 기능을 하는 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32704" y="2172030"/>
            <a:ext cx="2841888" cy="2436546"/>
          </a:xfrm>
          <a:prstGeom prst="rect">
            <a:avLst/>
          </a:prstGeom>
          <a:noFill/>
          <a:ln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dlawo\OneDrive\바탕 화면\코드리뷰\파일업로드\파일업로드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1"/>
          <a:stretch/>
        </p:blipFill>
        <p:spPr bwMode="auto">
          <a:xfrm>
            <a:off x="875196" y="1623159"/>
            <a:ext cx="5503391" cy="32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522921"/>
            <a:ext cx="5858938" cy="5086730"/>
          </a:xfrm>
          <a:prstGeom prst="rect">
            <a:avLst/>
          </a:prstGeom>
        </p:spPr>
      </p:pic>
      <p:pic>
        <p:nvPicPr>
          <p:cNvPr id="18" name="Picture 6" descr="C:\Users\dlawo\OneDrive\바탕 화면\코드리뷰\파일업로드\업로드ajax_코드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77" y="1125476"/>
            <a:ext cx="4630160" cy="389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664723" y="1952667"/>
            <a:ext cx="1523934" cy="1855058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00089" y="4464070"/>
            <a:ext cx="1001666" cy="379589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38" y="4881535"/>
            <a:ext cx="1911537" cy="12090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38" y="4855532"/>
            <a:ext cx="2003654" cy="18220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640530" y="5403632"/>
            <a:ext cx="956309" cy="617606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42528" y="3890472"/>
            <a:ext cx="4476609" cy="1134848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23" idx="0"/>
            <a:endCxn id="20" idx="1"/>
          </p:cNvCxnSpPr>
          <p:nvPr/>
        </p:nvCxnSpPr>
        <p:spPr>
          <a:xfrm rot="5400000" flipH="1" flipV="1">
            <a:off x="3340885" y="1140233"/>
            <a:ext cx="1583874" cy="506380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7" idx="0"/>
          </p:cNvCxnSpPr>
          <p:nvPr/>
        </p:nvCxnSpPr>
        <p:spPr>
          <a:xfrm rot="5400000" flipH="1" flipV="1">
            <a:off x="5460825" y="4121930"/>
            <a:ext cx="939562" cy="16238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7256483" y="1933984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869480" y="1977959"/>
            <a:ext cx="398061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섬네일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파일 클릭 시 </a:t>
            </a:r>
            <a:r>
              <a:rPr lang="ko-KR" altLang="en-US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게시글에서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첨부한 파일이 있다면 </a:t>
            </a:r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JavaScript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사용하여 원본 이미지 크기로 보여주고 다시 클릭 하면 원본 이미지가 </a:t>
            </a:r>
            <a:r>
              <a:rPr lang="ko-KR" altLang="en-US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섬네일로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돌아가는 코드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9748" y="2327243"/>
            <a:ext cx="985839" cy="759178"/>
          </a:xfrm>
          <a:prstGeom prst="rect">
            <a:avLst/>
          </a:prstGeom>
          <a:noFill/>
          <a:ln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8532" t="31481" r="21314" b="5713"/>
          <a:stretch/>
        </p:blipFill>
        <p:spPr>
          <a:xfrm>
            <a:off x="195499" y="1060203"/>
            <a:ext cx="5582540" cy="32785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935" y="5423328"/>
            <a:ext cx="1861604" cy="1297409"/>
          </a:xfrm>
          <a:prstGeom prst="rect">
            <a:avLst/>
          </a:prstGeom>
        </p:spPr>
      </p:pic>
      <p:pic>
        <p:nvPicPr>
          <p:cNvPr id="21" name="Picture 4" descr="C:\Users\dlawo\OneDrive\바탕 화면\코드리뷰\파일업로드\KakaoTalk_20220926_0040430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59" y="4987252"/>
            <a:ext cx="8072941" cy="18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089155" y="4963679"/>
            <a:ext cx="8102845" cy="1006874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1474" y="2852345"/>
            <a:ext cx="886176" cy="954133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14469" y="5437475"/>
            <a:ext cx="997031" cy="954133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4194519" y="4470034"/>
            <a:ext cx="2521505" cy="3051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원본 이미지 크기로 보여주는 코드</a:t>
            </a:r>
            <a:endParaRPr lang="en-US" altLang="ko-KR" sz="14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9508196" y="4343433"/>
            <a:ext cx="268380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섬네일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크기로 다시 돌아가는 코드</a:t>
            </a:r>
            <a:endParaRPr lang="en-US" altLang="ko-KR" sz="14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cxnSp>
        <p:nvCxnSpPr>
          <p:cNvPr id="6" name="꺾인 연결선 5"/>
          <p:cNvCxnSpPr>
            <a:stCxn id="27" idx="2"/>
            <a:endCxn id="30" idx="0"/>
          </p:cNvCxnSpPr>
          <p:nvPr/>
        </p:nvCxnSpPr>
        <p:spPr>
          <a:xfrm rot="16200000" flipH="1">
            <a:off x="943275" y="3667764"/>
            <a:ext cx="1630997" cy="190842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088916" y="5994126"/>
            <a:ext cx="6121884" cy="862228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35" idx="3"/>
          </p:cNvCxnSpPr>
          <p:nvPr/>
        </p:nvCxnSpPr>
        <p:spPr>
          <a:xfrm flipV="1">
            <a:off x="10210800" y="4651210"/>
            <a:ext cx="690880" cy="177403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6" idx="0"/>
          </p:cNvCxnSpPr>
          <p:nvPr/>
        </p:nvCxnSpPr>
        <p:spPr>
          <a:xfrm rot="16200000" flipV="1">
            <a:off x="7272068" y="4095169"/>
            <a:ext cx="312469" cy="142455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566753" y="5260642"/>
            <a:ext cx="401454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장바구니에 담기 버튼을 눌렀을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때 </a:t>
            </a:r>
            <a:r>
              <a:rPr lang="en-US" altLang="ko-KR" sz="18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Session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정보가 카트로 담기도록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하였고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, </a:t>
            </a: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비우기는 </a:t>
            </a:r>
            <a:r>
              <a:rPr lang="en-US" altLang="ko-KR" sz="18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Session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정보 값을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삭제하는 기능을 구현한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코드입니다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684" r="3582"/>
          <a:stretch/>
        </p:blipFill>
        <p:spPr>
          <a:xfrm>
            <a:off x="775647" y="1651995"/>
            <a:ext cx="5694551" cy="3233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531467"/>
            <a:ext cx="5858938" cy="50867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24" y="1099514"/>
            <a:ext cx="3147872" cy="3891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814" y="4361596"/>
            <a:ext cx="2517866" cy="10486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66288" y="3802879"/>
            <a:ext cx="1589518" cy="352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92814" y="4361596"/>
            <a:ext cx="2517866" cy="10486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3411492" y="4204576"/>
            <a:ext cx="730876" cy="63176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25494" y="2495372"/>
            <a:ext cx="5178753" cy="1076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88624" y="1099515"/>
            <a:ext cx="3147872" cy="389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4" idx="0"/>
          </p:cNvCxnSpPr>
          <p:nvPr/>
        </p:nvCxnSpPr>
        <p:spPr>
          <a:xfrm rot="5400000" flipH="1" flipV="1">
            <a:off x="5086828" y="493577"/>
            <a:ext cx="529839" cy="3473753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2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4427"/>
          <a:stretch/>
        </p:blipFill>
        <p:spPr>
          <a:xfrm>
            <a:off x="0" y="1"/>
            <a:ext cx="4632960" cy="6768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5986"/>
          <a:stretch/>
        </p:blipFill>
        <p:spPr>
          <a:xfrm>
            <a:off x="6628163" y="0"/>
            <a:ext cx="5563837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68148" y="952785"/>
            <a:ext cx="91016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08579" y="990461"/>
            <a:ext cx="162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7268" y="1824827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84174" y="2681606"/>
            <a:ext cx="3198633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4850" y="3596842"/>
            <a:ext cx="1613033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77267" y="4556949"/>
            <a:ext cx="1580615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77267" y="5460131"/>
            <a:ext cx="2066333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89452" y="1850867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소개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9808" y="2732123"/>
            <a:ext cx="364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개발환경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적용기술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48554" y="3637867"/>
            <a:ext cx="2325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과정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5012" y="5525251"/>
            <a:ext cx="289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시연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0425" y="4611763"/>
            <a:ext cx="254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0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632222" y="5428030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5983723" y="5574542"/>
            <a:ext cx="462194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결제 처리</a:t>
            </a:r>
            <a:r>
              <a:rPr lang="ko-KR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위한 코드입니다</a:t>
            </a: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아이엠포트의</a:t>
            </a:r>
            <a:r>
              <a:rPr lang="ko-KR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결제 </a:t>
            </a: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API</a:t>
            </a:r>
            <a:r>
              <a:rPr lang="ko-KR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 수정 및 사용하였습니다</a:t>
            </a: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아이엠포트</a:t>
            </a:r>
            <a:r>
              <a:rPr lang="ko-KR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연동</a:t>
            </a: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, PG</a:t>
            </a:r>
            <a:r>
              <a:rPr lang="ko-KR" alt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이니시스</a:t>
            </a:r>
            <a:r>
              <a:rPr lang="ko-KR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카드 결제 이용</a:t>
            </a: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81539" y="1786144"/>
            <a:ext cx="1301785" cy="117542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dlawo\OneDrive\바탕 화면\코드리뷰 (1)\결제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7" y="1666938"/>
            <a:ext cx="5382615" cy="33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8" y="1499243"/>
            <a:ext cx="5858938" cy="50867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888194" y="1786143"/>
            <a:ext cx="1381218" cy="101687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269412" y="2372264"/>
            <a:ext cx="1278598" cy="159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dlawo\OneDrive\바탕 화면\코드리뷰 (1)\결제코드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10" y="1072077"/>
            <a:ext cx="2636239" cy="41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548010" y="1072077"/>
            <a:ext cx="2611292" cy="418696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6" y="5341591"/>
            <a:ext cx="344712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Security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를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적용하여 로그인 한 사용자만이 장바구니를 이용할 수 있게 하는 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 smtClean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7" y="1476250"/>
            <a:ext cx="5858938" cy="50867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97358" y="1755449"/>
            <a:ext cx="4381500" cy="1323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97358" y="3207477"/>
            <a:ext cx="4381500" cy="1323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dlawo\OneDrive\바탕 화면\코드리뷰 (1)\장바구니\로그인후이용해주세요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20" y="1793548"/>
            <a:ext cx="42957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dlawo\OneDrive\바탕 화면\코드리뷰 (1)\장바구니\장바구니에담으시겠습니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3240814"/>
            <a:ext cx="42767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4" y="1825559"/>
            <a:ext cx="3953958" cy="29603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61375" y="1939895"/>
            <a:ext cx="3734513" cy="1122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61375" y="3169868"/>
            <a:ext cx="3734513" cy="8497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678858" y="2417436"/>
            <a:ext cx="148251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678858" y="3594741"/>
            <a:ext cx="148251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3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850463" y="5332442"/>
            <a:ext cx="344712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600" dirty="0" err="1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챗봇</a:t>
            </a:r>
            <a:r>
              <a:rPr lang="ko-KR" altLang="en-US" sz="16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API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(Channel Talk)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을 적용하여 고객님들과 소통할 수 있는 채팅 기능을 구현하였습니다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 descr="C:\Users\dlawo\OneDrive\바탕 화면\코드리뷰 (1)\챗봇\챗봇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44" y="1193876"/>
            <a:ext cx="2265005" cy="41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lawo\OneDrive\바탕 화면\코드리뷰 (1)\챗봇\챗봇_코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43" y="1185330"/>
            <a:ext cx="4962295" cy="38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lawo\OneDrive\바탕 화면\코드리뷰 (1)\챗봇\챗봇hom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20" y="2546830"/>
            <a:ext cx="3282514" cy="27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119215" y="4982198"/>
            <a:ext cx="300527" cy="3331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85444" y="1185330"/>
            <a:ext cx="2265005" cy="4172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52343" y="1175576"/>
            <a:ext cx="4962295" cy="3806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3"/>
          </p:cNvCxnSpPr>
          <p:nvPr/>
        </p:nvCxnSpPr>
        <p:spPr>
          <a:xfrm>
            <a:off x="5750449" y="3271705"/>
            <a:ext cx="50189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 17"/>
          <p:cNvSpPr/>
          <p:nvPr/>
        </p:nvSpPr>
        <p:spPr>
          <a:xfrm rot="10800000">
            <a:off x="3151618" y="5400935"/>
            <a:ext cx="235718" cy="2991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458359" y="5341323"/>
            <a:ext cx="433017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JSTL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을 사용하여 </a:t>
            </a:r>
            <a:r>
              <a:rPr lang="en-US" altLang="ko-KR" sz="18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OracleDB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에서 회원 리스트를 불러오는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로그인한 사용자들 중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관리자 권한을 가진 사용자만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접근할 수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있게 했습니다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67" y="1574206"/>
            <a:ext cx="3352894" cy="18255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40" y="4170320"/>
            <a:ext cx="4533647" cy="1003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40" y="3399797"/>
            <a:ext cx="3803214" cy="7961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14" y="1539126"/>
            <a:ext cx="5391330" cy="336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8" y="1454922"/>
            <a:ext cx="5858938" cy="50867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397480" y="2432650"/>
            <a:ext cx="4149306" cy="22601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47040" y="1574206"/>
            <a:ext cx="3803214" cy="2596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546786" y="3183147"/>
            <a:ext cx="1800254" cy="17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그림 개체 틀 451">
            <a:extLst>
              <a:ext uri="{FF2B5EF4-FFF2-40B4-BE49-F238E27FC236}">
                <a16:creationId xmlns:a16="http://schemas.microsoft.com/office/drawing/2014/main" id="{E94BB9E8-3823-F3DF-296C-388C3B7983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" r="6"/>
          <a:stretch>
            <a:fillRect/>
          </a:stretch>
        </p:blipFill>
        <p:spPr/>
      </p:pic>
      <p:sp>
        <p:nvSpPr>
          <p:cNvPr id="203" name="TextBox 202">
            <a:hlinkClick r:id="rId4"/>
            <a:extLst>
              <a:ext uri="{FF2B5EF4-FFF2-40B4-BE49-F238E27FC236}">
                <a16:creationId xmlns:a16="http://schemas.microsoft.com/office/drawing/2014/main" id="{784CE3E8-4F3D-44DF-A098-A03E39BF0A76}"/>
              </a:ext>
            </a:extLst>
          </p:cNvPr>
          <p:cNvSpPr txBox="1"/>
          <p:nvPr/>
        </p:nvSpPr>
        <p:spPr>
          <a:xfrm>
            <a:off x="1057275" y="985633"/>
            <a:ext cx="8705850" cy="2734082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spcAft>
                <a:spcPts val="200"/>
              </a:spcAft>
              <a:defRPr sz="6400" b="1" spc="-150">
                <a:solidFill>
                  <a:schemeClr val="bg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 algn="l"/>
            <a:r>
              <a:rPr lang="en-US" altLang="ko-KR" sz="8800" b="0" spc="-300" dirty="0">
                <a:solidFill>
                  <a:schemeClr val="accent3"/>
                </a:solidFill>
                <a:cs typeface="Calibri" panose="020F0502020204030204" pitchFamily="34" charset="0"/>
              </a:rPr>
              <a:t>Thank</a:t>
            </a:r>
          </a:p>
          <a:p>
            <a:pPr algn="l"/>
            <a:r>
              <a:rPr lang="en-US" altLang="ko-KR" sz="8800" b="0" spc="-300" dirty="0">
                <a:solidFill>
                  <a:schemeClr val="accent3"/>
                </a:solidFill>
                <a:cs typeface="Calibri" panose="020F0502020204030204" pitchFamily="34" charset="0"/>
              </a:rPr>
              <a:t>You</a:t>
            </a:r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E392DEC5-2040-0AC9-8480-7C5973895DB6}"/>
              </a:ext>
            </a:extLst>
          </p:cNvPr>
          <p:cNvSpPr/>
          <p:nvPr/>
        </p:nvSpPr>
        <p:spPr>
          <a:xfrm>
            <a:off x="3781425" y="1038225"/>
            <a:ext cx="285750" cy="285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955401E8-8CD4-95FB-9A74-E67C5F1BDD3A}"/>
              </a:ext>
            </a:extLst>
          </p:cNvPr>
          <p:cNvCxnSpPr>
            <a:cxnSpLocks/>
          </p:cNvCxnSpPr>
          <p:nvPr/>
        </p:nvCxnSpPr>
        <p:spPr>
          <a:xfrm>
            <a:off x="0" y="4610100"/>
            <a:ext cx="41624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67833" y="3938629"/>
            <a:ext cx="4892760" cy="23146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algn="dist"/>
            <a:endParaRPr lang="ko-KR" altLang="en-US" sz="1000" dirty="0">
              <a:solidFill>
                <a:schemeClr val="bg1"/>
              </a:solidFill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41548"/>
          <a:stretch/>
        </p:blipFill>
        <p:spPr>
          <a:xfrm>
            <a:off x="0" y="0"/>
            <a:ext cx="5986272" cy="68638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55959" t="-1" b="85"/>
          <a:stretch/>
        </p:blipFill>
        <p:spPr>
          <a:xfrm>
            <a:off x="7681617" y="0"/>
            <a:ext cx="4510384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50261" y="4280819"/>
            <a:ext cx="6449568" cy="109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개체 틀 2">
            <a:hlinkClick r:id="rId4"/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13763" r="24222" b="23589"/>
          <a:stretch/>
        </p:blipFill>
        <p:spPr>
          <a:xfrm rot="20882920">
            <a:off x="434999" y="250299"/>
            <a:ext cx="2604122" cy="1783728"/>
          </a:xfr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43" y="3278271"/>
            <a:ext cx="3764174" cy="35797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42299" y="904521"/>
            <a:ext cx="91016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82730" y="942197"/>
            <a:ext cx="162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250" t="3232" r="7502" b="4231"/>
          <a:stretch/>
        </p:blipFill>
        <p:spPr>
          <a:xfrm>
            <a:off x="4819150" y="1325492"/>
            <a:ext cx="4206240" cy="42659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1826" y="1609384"/>
            <a:ext cx="4545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MAKEKIT – </a:t>
            </a:r>
            <a:r>
              <a:rPr lang="ko-KR" altLang="en-US" sz="2400" b="1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밀키트</a:t>
            </a:r>
            <a:r>
              <a:rPr lang="ko-KR" altLang="en-US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판매 웹 사이트</a:t>
            </a:r>
            <a:endParaRPr lang="en-US" altLang="ko-KR" sz="2400" b="1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4788482" y="2223903"/>
            <a:ext cx="4545390" cy="3139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코로나로 인해 </a:t>
            </a:r>
            <a:r>
              <a:rPr lang="ko-KR" altLang="en-US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식문화가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오프라인에서 </a:t>
            </a:r>
            <a:r>
              <a:rPr lang="ko-KR" altLang="en-US" sz="18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온라인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으로 바뀌는 점과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HMR (</a:t>
            </a:r>
            <a:r>
              <a:rPr lang="ko-KR" altLang="en-US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간편식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과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밀키트가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소비시장에서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크게 성장하는 점을 이용해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MAKEKIT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웹 사이트를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기획하게 됐습니다 </a:t>
            </a: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71" y="2968356"/>
            <a:ext cx="2750124" cy="30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21338" y="3449038"/>
            <a:ext cx="3661650" cy="18877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algn="dist"/>
            <a:endParaRPr lang="ko-KR" altLang="en-US" sz="1000" dirty="0">
              <a:solidFill>
                <a:schemeClr val="bg1"/>
              </a:solidFill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50261" y="4280819"/>
            <a:ext cx="4826736" cy="89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6857791"/>
            <a:chOff x="0" y="-1"/>
            <a:chExt cx="12192000" cy="68577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259878" cy="68399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8079"/>
            <a:stretch/>
          </p:blipFill>
          <p:spPr>
            <a:xfrm>
              <a:off x="5827363" y="5403"/>
              <a:ext cx="6364637" cy="685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39302" y="731707"/>
              <a:ext cx="5517397" cy="3549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Rectangle 68">
            <a:extLst>
              <a:ext uri="{FF2B5EF4-FFF2-40B4-BE49-F238E27FC236}">
                <a16:creationId xmlns:a16="http://schemas.microsoft.com/office/drawing/2014/main" id="{5E07E50A-0527-48D1-932F-344332D40259}"/>
              </a:ext>
            </a:extLst>
          </p:cNvPr>
          <p:cNvSpPr/>
          <p:nvPr/>
        </p:nvSpPr>
        <p:spPr>
          <a:xfrm>
            <a:off x="3081720" y="3164545"/>
            <a:ext cx="1245462" cy="42672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팀장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2" name="Rectangle 72">
            <a:extLst>
              <a:ext uri="{FF2B5EF4-FFF2-40B4-BE49-F238E27FC236}">
                <a16:creationId xmlns:a16="http://schemas.microsoft.com/office/drawing/2014/main" id="{F8B2A708-5BB5-401E-BA83-E0E1D926E4D1}"/>
              </a:ext>
            </a:extLst>
          </p:cNvPr>
          <p:cNvSpPr/>
          <p:nvPr/>
        </p:nvSpPr>
        <p:spPr>
          <a:xfrm>
            <a:off x="3143552" y="2833884"/>
            <a:ext cx="1105533" cy="386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주병근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8" name="Rectangle 68">
            <a:extLst>
              <a:ext uri="{FF2B5EF4-FFF2-40B4-BE49-F238E27FC236}">
                <a16:creationId xmlns:a16="http://schemas.microsoft.com/office/drawing/2014/main" id="{5E07E50A-0527-48D1-932F-344332D40259}"/>
              </a:ext>
            </a:extLst>
          </p:cNvPr>
          <p:cNvSpPr/>
          <p:nvPr/>
        </p:nvSpPr>
        <p:spPr>
          <a:xfrm>
            <a:off x="7234539" y="3162375"/>
            <a:ext cx="1245462" cy="42672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부팀장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9" name="Rectangle 72">
            <a:extLst>
              <a:ext uri="{FF2B5EF4-FFF2-40B4-BE49-F238E27FC236}">
                <a16:creationId xmlns:a16="http://schemas.microsoft.com/office/drawing/2014/main" id="{F8B2A708-5BB5-401E-BA83-E0E1D926E4D1}"/>
              </a:ext>
            </a:extLst>
          </p:cNvPr>
          <p:cNvSpPr/>
          <p:nvPr/>
        </p:nvSpPr>
        <p:spPr>
          <a:xfrm>
            <a:off x="7452620" y="2867985"/>
            <a:ext cx="809300" cy="294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양승덕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545" y="941115"/>
            <a:ext cx="1413087" cy="188411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12" y="1041586"/>
            <a:ext cx="1394010" cy="1792298"/>
          </a:xfrm>
          <a:prstGeom prst="rect">
            <a:avLst/>
          </a:prstGeom>
        </p:spPr>
      </p:pic>
      <p:grpSp>
        <p:nvGrpSpPr>
          <p:cNvPr id="27" name="Group 43">
            <a:extLst>
              <a:ext uri="{FF2B5EF4-FFF2-40B4-BE49-F238E27FC236}">
                <a16:creationId xmlns:a16="http://schemas.microsoft.com/office/drawing/2014/main" id="{84A3FF0A-4B24-47C0-9BC1-E5DAD98D4753}"/>
              </a:ext>
            </a:extLst>
          </p:cNvPr>
          <p:cNvGrpSpPr/>
          <p:nvPr/>
        </p:nvGrpSpPr>
        <p:grpSpPr>
          <a:xfrm>
            <a:off x="4151665" y="793599"/>
            <a:ext cx="288038" cy="793680"/>
            <a:chOff x="7627645" y="2872924"/>
            <a:chExt cx="384881" cy="973165"/>
          </a:xfrm>
        </p:grpSpPr>
        <p:sp>
          <p:nvSpPr>
            <p:cNvPr id="28" name="Freeform: Shape 44">
              <a:extLst>
                <a:ext uri="{FF2B5EF4-FFF2-40B4-BE49-F238E27FC236}">
                  <a16:creationId xmlns:a16="http://schemas.microsoft.com/office/drawing/2014/main" id="{CC76DA6E-91F5-4FAE-8DBB-94D23614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823" y="3381265"/>
              <a:ext cx="300703" cy="464824"/>
            </a:xfrm>
            <a:custGeom>
              <a:avLst/>
              <a:gdLst>
                <a:gd name="connsiteX0" fmla="*/ 29 w 300703"/>
                <a:gd name="connsiteY0" fmla="*/ 0 h 464824"/>
                <a:gd name="connsiteX1" fmla="*/ 38050 w 300703"/>
                <a:gd name="connsiteY1" fmla="*/ 0 h 464824"/>
                <a:gd name="connsiteX2" fmla="*/ 89469 w 300703"/>
                <a:gd name="connsiteY2" fmla="*/ 113672 h 464824"/>
                <a:gd name="connsiteX3" fmla="*/ 238070 w 300703"/>
                <a:gd name="connsiteY3" fmla="*/ 159321 h 464824"/>
                <a:gd name="connsiteX4" fmla="*/ 215960 w 300703"/>
                <a:gd name="connsiteY4" fmla="*/ 268057 h 464824"/>
                <a:gd name="connsiteX5" fmla="*/ 223159 w 300703"/>
                <a:gd name="connsiteY5" fmla="*/ 283958 h 464824"/>
                <a:gd name="connsiteX6" fmla="*/ 294117 w 300703"/>
                <a:gd name="connsiteY6" fmla="*/ 330119 h 464824"/>
                <a:gd name="connsiteX7" fmla="*/ 232928 w 300703"/>
                <a:gd name="connsiteY7" fmla="*/ 453218 h 464824"/>
                <a:gd name="connsiteX8" fmla="*/ 99753 w 300703"/>
                <a:gd name="connsiteY8" fmla="*/ 418340 h 464824"/>
                <a:gd name="connsiteX9" fmla="*/ 111579 w 300703"/>
                <a:gd name="connsiteY9" fmla="*/ 334736 h 464824"/>
                <a:gd name="connsiteX10" fmla="*/ 104381 w 300703"/>
                <a:gd name="connsiteY10" fmla="*/ 318835 h 464824"/>
                <a:gd name="connsiteX11" fmla="*/ 7713 w 300703"/>
                <a:gd name="connsiteY11" fmla="*/ 263441 h 464824"/>
                <a:gd name="connsiteX12" fmla="*/ 58104 w 300703"/>
                <a:gd name="connsiteY12" fmla="*/ 129572 h 464824"/>
                <a:gd name="connsiteX13" fmla="*/ 0 w 300703"/>
                <a:gd name="connsiteY13" fmla="*/ 2371 h 46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703" h="464824">
                  <a:moveTo>
                    <a:pt x="29" y="0"/>
                  </a:moveTo>
                  <a:lnTo>
                    <a:pt x="38050" y="0"/>
                  </a:lnTo>
                  <a:lnTo>
                    <a:pt x="89469" y="113672"/>
                  </a:lnTo>
                  <a:cubicBezTo>
                    <a:pt x="150658" y="90591"/>
                    <a:pt x="215446" y="110082"/>
                    <a:pt x="238070" y="159321"/>
                  </a:cubicBezTo>
                  <a:cubicBezTo>
                    <a:pt x="254010" y="194199"/>
                    <a:pt x="244240" y="236257"/>
                    <a:pt x="215960" y="268057"/>
                  </a:cubicBezTo>
                  <a:lnTo>
                    <a:pt x="223159" y="283958"/>
                  </a:lnTo>
                  <a:cubicBezTo>
                    <a:pt x="255038" y="287035"/>
                    <a:pt x="281776" y="303448"/>
                    <a:pt x="294117" y="330119"/>
                  </a:cubicBezTo>
                  <a:cubicBezTo>
                    <a:pt x="314170" y="373717"/>
                    <a:pt x="286918" y="429111"/>
                    <a:pt x="232928" y="453218"/>
                  </a:cubicBezTo>
                  <a:cubicBezTo>
                    <a:pt x="179452" y="477837"/>
                    <a:pt x="119806" y="461937"/>
                    <a:pt x="99753" y="418340"/>
                  </a:cubicBezTo>
                  <a:cubicBezTo>
                    <a:pt x="87927" y="391156"/>
                    <a:pt x="93068" y="360381"/>
                    <a:pt x="111579" y="334736"/>
                  </a:cubicBezTo>
                  <a:lnTo>
                    <a:pt x="104381" y="318835"/>
                  </a:lnTo>
                  <a:cubicBezTo>
                    <a:pt x="61703" y="318835"/>
                    <a:pt x="23653" y="298832"/>
                    <a:pt x="7713" y="263441"/>
                  </a:cubicBezTo>
                  <a:cubicBezTo>
                    <a:pt x="-12855" y="217792"/>
                    <a:pt x="9255" y="161885"/>
                    <a:pt x="58104" y="129572"/>
                  </a:cubicBezTo>
                  <a:lnTo>
                    <a:pt x="0" y="2371"/>
                  </a:lnTo>
                  <a:close/>
                </a:path>
              </a:pathLst>
            </a:custGeom>
            <a:solidFill>
              <a:srgbClr val="000000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45">
              <a:extLst>
                <a:ext uri="{FF2B5EF4-FFF2-40B4-BE49-F238E27FC236}">
                  <a16:creationId xmlns:a16="http://schemas.microsoft.com/office/drawing/2014/main" id="{81A358A3-E0AC-47A4-8C38-504B53A8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183" y="3150737"/>
              <a:ext cx="55163" cy="227357"/>
            </a:xfrm>
            <a:custGeom>
              <a:avLst/>
              <a:gdLst>
                <a:gd name="connsiteX0" fmla="*/ 20179 w 55163"/>
                <a:gd name="connsiteY0" fmla="*/ 0 h 227357"/>
                <a:gd name="connsiteX1" fmla="*/ 55163 w 55163"/>
                <a:gd name="connsiteY1" fmla="*/ 3085 h 227357"/>
                <a:gd name="connsiteX2" fmla="*/ 35756 w 55163"/>
                <a:gd name="connsiteY2" fmla="*/ 227357 h 227357"/>
                <a:gd name="connsiteX3" fmla="*/ 0 w 55163"/>
                <a:gd name="connsiteY3" fmla="*/ 227357 h 22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" h="227357">
                  <a:moveTo>
                    <a:pt x="20179" y="0"/>
                  </a:moveTo>
                  <a:lnTo>
                    <a:pt x="55163" y="3085"/>
                  </a:lnTo>
                  <a:lnTo>
                    <a:pt x="35756" y="227357"/>
                  </a:lnTo>
                  <a:lnTo>
                    <a:pt x="0" y="2273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46">
              <a:extLst>
                <a:ext uri="{FF2B5EF4-FFF2-40B4-BE49-F238E27FC236}">
                  <a16:creationId xmlns:a16="http://schemas.microsoft.com/office/drawing/2014/main" id="{7AF8DAD2-F05F-4665-928B-043CB721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46" y="3152325"/>
              <a:ext cx="26650" cy="225769"/>
            </a:xfrm>
            <a:custGeom>
              <a:avLst/>
              <a:gdLst>
                <a:gd name="connsiteX0" fmla="*/ 19521 w 26650"/>
                <a:gd name="connsiteY0" fmla="*/ 0 h 225769"/>
                <a:gd name="connsiteX1" fmla="*/ 26650 w 26650"/>
                <a:gd name="connsiteY1" fmla="*/ 511 h 225769"/>
                <a:gd name="connsiteX2" fmla="*/ 7173 w 26650"/>
                <a:gd name="connsiteY2" fmla="*/ 225769 h 225769"/>
                <a:gd name="connsiteX3" fmla="*/ 0 w 26650"/>
                <a:gd name="connsiteY3" fmla="*/ 225769 h 2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50" h="225769">
                  <a:moveTo>
                    <a:pt x="19521" y="0"/>
                  </a:moveTo>
                  <a:lnTo>
                    <a:pt x="26650" y="511"/>
                  </a:lnTo>
                  <a:lnTo>
                    <a:pt x="7173" y="225769"/>
                  </a:lnTo>
                  <a:lnTo>
                    <a:pt x="0" y="225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Freeform 194">
              <a:extLst>
                <a:ext uri="{FF2B5EF4-FFF2-40B4-BE49-F238E27FC236}">
                  <a16:creationId xmlns:a16="http://schemas.microsoft.com/office/drawing/2014/main" id="{72C79A1D-2F5D-42E3-9D37-7B4C0488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645" y="3034849"/>
              <a:ext cx="260350" cy="217488"/>
            </a:xfrm>
            <a:custGeom>
              <a:avLst/>
              <a:gdLst>
                <a:gd name="T0" fmla="*/ 272 w 509"/>
                <a:gd name="T1" fmla="*/ 12 h 424"/>
                <a:gd name="T2" fmla="*/ 500 w 509"/>
                <a:gd name="T3" fmla="*/ 234 h 424"/>
                <a:gd name="T4" fmla="*/ 237 w 509"/>
                <a:gd name="T5" fmla="*/ 412 h 424"/>
                <a:gd name="T6" fmla="*/ 10 w 509"/>
                <a:gd name="T7" fmla="*/ 191 h 424"/>
                <a:gd name="T8" fmla="*/ 272 w 509"/>
                <a:gd name="T9" fmla="*/ 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24">
                  <a:moveTo>
                    <a:pt x="272" y="12"/>
                  </a:moveTo>
                  <a:cubicBezTo>
                    <a:pt x="407" y="24"/>
                    <a:pt x="509" y="123"/>
                    <a:pt x="500" y="234"/>
                  </a:cubicBezTo>
                  <a:cubicBezTo>
                    <a:pt x="490" y="344"/>
                    <a:pt x="372" y="424"/>
                    <a:pt x="237" y="412"/>
                  </a:cubicBezTo>
                  <a:cubicBezTo>
                    <a:pt x="102" y="400"/>
                    <a:pt x="0" y="301"/>
                    <a:pt x="10" y="191"/>
                  </a:cubicBezTo>
                  <a:cubicBezTo>
                    <a:pt x="20" y="80"/>
                    <a:pt x="137" y="0"/>
                    <a:pt x="272" y="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5">
              <a:extLst>
                <a:ext uri="{FF2B5EF4-FFF2-40B4-BE49-F238E27FC236}">
                  <a16:creationId xmlns:a16="http://schemas.microsoft.com/office/drawing/2014/main" id="{B563D6A4-ECF7-4D5D-8B93-EC04881A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70" y="3038024"/>
              <a:ext cx="242888" cy="200025"/>
            </a:xfrm>
            <a:custGeom>
              <a:avLst/>
              <a:gdLst>
                <a:gd name="T0" fmla="*/ 252 w 471"/>
                <a:gd name="T1" fmla="*/ 11 h 392"/>
                <a:gd name="T2" fmla="*/ 462 w 471"/>
                <a:gd name="T3" fmla="*/ 216 h 392"/>
                <a:gd name="T4" fmla="*/ 219 w 471"/>
                <a:gd name="T5" fmla="*/ 381 h 392"/>
                <a:gd name="T6" fmla="*/ 9 w 471"/>
                <a:gd name="T7" fmla="*/ 176 h 392"/>
                <a:gd name="T8" fmla="*/ 252 w 471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392">
                  <a:moveTo>
                    <a:pt x="252" y="11"/>
                  </a:moveTo>
                  <a:cubicBezTo>
                    <a:pt x="377" y="22"/>
                    <a:pt x="471" y="114"/>
                    <a:pt x="462" y="216"/>
                  </a:cubicBezTo>
                  <a:cubicBezTo>
                    <a:pt x="453" y="318"/>
                    <a:pt x="345" y="392"/>
                    <a:pt x="219" y="381"/>
                  </a:cubicBezTo>
                  <a:cubicBezTo>
                    <a:pt x="94" y="370"/>
                    <a:pt x="0" y="279"/>
                    <a:pt x="9" y="176"/>
                  </a:cubicBezTo>
                  <a:cubicBezTo>
                    <a:pt x="18" y="74"/>
                    <a:pt x="127" y="0"/>
                    <a:pt x="2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6">
              <a:extLst>
                <a:ext uri="{FF2B5EF4-FFF2-40B4-BE49-F238E27FC236}">
                  <a16:creationId xmlns:a16="http://schemas.microsoft.com/office/drawing/2014/main" id="{738CAA3A-CD11-4DE0-B06C-533CDB45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495" y="3009449"/>
              <a:ext cx="133350" cy="163513"/>
            </a:xfrm>
            <a:custGeom>
              <a:avLst/>
              <a:gdLst>
                <a:gd name="T0" fmla="*/ 23 w 260"/>
                <a:gd name="T1" fmla="*/ 0 h 318"/>
                <a:gd name="T2" fmla="*/ 260 w 260"/>
                <a:gd name="T3" fmla="*/ 21 h 318"/>
                <a:gd name="T4" fmla="*/ 243 w 260"/>
                <a:gd name="T5" fmla="*/ 225 h 318"/>
                <a:gd name="T6" fmla="*/ 115 w 260"/>
                <a:gd name="T7" fmla="*/ 312 h 318"/>
                <a:gd name="T8" fmla="*/ 5 w 260"/>
                <a:gd name="T9" fmla="*/ 204 h 318"/>
                <a:gd name="T10" fmla="*/ 23 w 26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318">
                  <a:moveTo>
                    <a:pt x="23" y="0"/>
                  </a:moveTo>
                  <a:lnTo>
                    <a:pt x="260" y="21"/>
                  </a:lnTo>
                  <a:lnTo>
                    <a:pt x="243" y="225"/>
                  </a:lnTo>
                  <a:cubicBezTo>
                    <a:pt x="238" y="279"/>
                    <a:pt x="181" y="318"/>
                    <a:pt x="115" y="312"/>
                  </a:cubicBezTo>
                  <a:cubicBezTo>
                    <a:pt x="50" y="306"/>
                    <a:pt x="0" y="258"/>
                    <a:pt x="5" y="20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7">
              <a:extLst>
                <a:ext uri="{FF2B5EF4-FFF2-40B4-BE49-F238E27FC236}">
                  <a16:creationId xmlns:a16="http://schemas.microsoft.com/office/drawing/2014/main" id="{9C8B7126-0A2A-4E9C-88C9-9BF1C3FA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115888" cy="142875"/>
            </a:xfrm>
            <a:custGeom>
              <a:avLst/>
              <a:gdLst>
                <a:gd name="T0" fmla="*/ 20 w 228"/>
                <a:gd name="T1" fmla="*/ 0 h 278"/>
                <a:gd name="T2" fmla="*/ 228 w 228"/>
                <a:gd name="T3" fmla="*/ 18 h 278"/>
                <a:gd name="T4" fmla="*/ 212 w 228"/>
                <a:gd name="T5" fmla="*/ 197 h 278"/>
                <a:gd name="T6" fmla="*/ 101 w 228"/>
                <a:gd name="T7" fmla="*/ 273 h 278"/>
                <a:gd name="T8" fmla="*/ 4 w 228"/>
                <a:gd name="T9" fmla="*/ 179 h 278"/>
                <a:gd name="T10" fmla="*/ 20 w 22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78">
                  <a:moveTo>
                    <a:pt x="20" y="0"/>
                  </a:moveTo>
                  <a:lnTo>
                    <a:pt x="228" y="18"/>
                  </a:lnTo>
                  <a:lnTo>
                    <a:pt x="212" y="197"/>
                  </a:lnTo>
                  <a:cubicBezTo>
                    <a:pt x="208" y="244"/>
                    <a:pt x="158" y="278"/>
                    <a:pt x="101" y="273"/>
                  </a:cubicBezTo>
                  <a:cubicBezTo>
                    <a:pt x="43" y="268"/>
                    <a:pt x="0" y="226"/>
                    <a:pt x="4" y="179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8">
              <a:extLst>
                <a:ext uri="{FF2B5EF4-FFF2-40B4-BE49-F238E27FC236}">
                  <a16:creationId xmlns:a16="http://schemas.microsoft.com/office/drawing/2014/main" id="{0CB71271-3F24-499E-8A1F-AD020962F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47625" cy="136525"/>
            </a:xfrm>
            <a:custGeom>
              <a:avLst/>
              <a:gdLst>
                <a:gd name="T0" fmla="*/ 19 w 94"/>
                <a:gd name="T1" fmla="*/ 0 h 267"/>
                <a:gd name="T2" fmla="*/ 94 w 94"/>
                <a:gd name="T3" fmla="*/ 7 h 267"/>
                <a:gd name="T4" fmla="*/ 71 w 94"/>
                <a:gd name="T5" fmla="*/ 267 h 267"/>
                <a:gd name="T6" fmla="*/ 3 w 94"/>
                <a:gd name="T7" fmla="*/ 179 h 267"/>
                <a:gd name="T8" fmla="*/ 19 w 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7">
                  <a:moveTo>
                    <a:pt x="19" y="0"/>
                  </a:moveTo>
                  <a:lnTo>
                    <a:pt x="94" y="7"/>
                  </a:lnTo>
                  <a:lnTo>
                    <a:pt x="71" y="267"/>
                  </a:lnTo>
                  <a:cubicBezTo>
                    <a:pt x="29" y="253"/>
                    <a:pt x="0" y="218"/>
                    <a:pt x="3" y="17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99">
              <a:extLst>
                <a:ext uri="{FF2B5EF4-FFF2-40B4-BE49-F238E27FC236}">
                  <a16:creationId xmlns:a16="http://schemas.microsoft.com/office/drawing/2014/main" id="{AFAD55EA-5F65-449D-8258-823B52C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108" y="3068186"/>
              <a:ext cx="115888" cy="153988"/>
            </a:xfrm>
            <a:custGeom>
              <a:avLst/>
              <a:gdLst>
                <a:gd name="T0" fmla="*/ 168 w 228"/>
                <a:gd name="T1" fmla="*/ 298 h 301"/>
                <a:gd name="T2" fmla="*/ 6 w 228"/>
                <a:gd name="T3" fmla="*/ 124 h 301"/>
                <a:gd name="T4" fmla="*/ 89 w 228"/>
                <a:gd name="T5" fmla="*/ 0 h 301"/>
                <a:gd name="T6" fmla="*/ 80 w 228"/>
                <a:gd name="T7" fmla="*/ 107 h 301"/>
                <a:gd name="T8" fmla="*/ 192 w 228"/>
                <a:gd name="T9" fmla="*/ 221 h 301"/>
                <a:gd name="T10" fmla="*/ 220 w 228"/>
                <a:gd name="T11" fmla="*/ 272 h 301"/>
                <a:gd name="T12" fmla="*/ 168 w 228"/>
                <a:gd name="T13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01">
                  <a:moveTo>
                    <a:pt x="168" y="298"/>
                  </a:moveTo>
                  <a:cubicBezTo>
                    <a:pt x="70" y="281"/>
                    <a:pt x="0" y="194"/>
                    <a:pt x="6" y="124"/>
                  </a:cubicBezTo>
                  <a:cubicBezTo>
                    <a:pt x="12" y="54"/>
                    <a:pt x="46" y="24"/>
                    <a:pt x="89" y="0"/>
                  </a:cubicBezTo>
                  <a:cubicBezTo>
                    <a:pt x="103" y="45"/>
                    <a:pt x="84" y="62"/>
                    <a:pt x="80" y="107"/>
                  </a:cubicBezTo>
                  <a:cubicBezTo>
                    <a:pt x="76" y="159"/>
                    <a:pt x="129" y="215"/>
                    <a:pt x="192" y="221"/>
                  </a:cubicBezTo>
                  <a:cubicBezTo>
                    <a:pt x="216" y="224"/>
                    <a:pt x="228" y="246"/>
                    <a:pt x="220" y="272"/>
                  </a:cubicBezTo>
                  <a:cubicBezTo>
                    <a:pt x="213" y="299"/>
                    <a:pt x="197" y="301"/>
                    <a:pt x="168" y="298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0">
              <a:extLst>
                <a:ext uri="{FF2B5EF4-FFF2-40B4-BE49-F238E27FC236}">
                  <a16:creationId xmlns:a16="http://schemas.microsoft.com/office/drawing/2014/main" id="{EA2BC191-4F63-4B74-8B6E-BB6BB3988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158" y="2872924"/>
              <a:ext cx="220663" cy="184150"/>
            </a:xfrm>
            <a:custGeom>
              <a:avLst/>
              <a:gdLst>
                <a:gd name="T0" fmla="*/ 230 w 430"/>
                <a:gd name="T1" fmla="*/ 10 h 359"/>
                <a:gd name="T2" fmla="*/ 422 w 430"/>
                <a:gd name="T3" fmla="*/ 198 h 359"/>
                <a:gd name="T4" fmla="*/ 200 w 430"/>
                <a:gd name="T5" fmla="*/ 349 h 359"/>
                <a:gd name="T6" fmla="*/ 8 w 430"/>
                <a:gd name="T7" fmla="*/ 161 h 359"/>
                <a:gd name="T8" fmla="*/ 230 w 430"/>
                <a:gd name="T9" fmla="*/ 1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59">
                  <a:moveTo>
                    <a:pt x="230" y="10"/>
                  </a:moveTo>
                  <a:cubicBezTo>
                    <a:pt x="344" y="20"/>
                    <a:pt x="430" y="104"/>
                    <a:pt x="422" y="198"/>
                  </a:cubicBezTo>
                  <a:cubicBezTo>
                    <a:pt x="414" y="291"/>
                    <a:pt x="314" y="359"/>
                    <a:pt x="200" y="349"/>
                  </a:cubicBezTo>
                  <a:cubicBezTo>
                    <a:pt x="86" y="339"/>
                    <a:pt x="0" y="255"/>
                    <a:pt x="8" y="161"/>
                  </a:cubicBezTo>
                  <a:cubicBezTo>
                    <a:pt x="17" y="68"/>
                    <a:pt x="116" y="0"/>
                    <a:pt x="230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1">
              <a:extLst>
                <a:ext uri="{FF2B5EF4-FFF2-40B4-BE49-F238E27FC236}">
                  <a16:creationId xmlns:a16="http://schemas.microsoft.com/office/drawing/2014/main" id="{4093D4C1-8FC8-4B2E-8C21-8F0577FB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270" y="2879274"/>
              <a:ext cx="200025" cy="166688"/>
            </a:xfrm>
            <a:custGeom>
              <a:avLst/>
              <a:gdLst>
                <a:gd name="T0" fmla="*/ 209 w 391"/>
                <a:gd name="T1" fmla="*/ 9 h 326"/>
                <a:gd name="T2" fmla="*/ 384 w 391"/>
                <a:gd name="T3" fmla="*/ 180 h 326"/>
                <a:gd name="T4" fmla="*/ 182 w 391"/>
                <a:gd name="T5" fmla="*/ 317 h 326"/>
                <a:gd name="T6" fmla="*/ 7 w 391"/>
                <a:gd name="T7" fmla="*/ 147 h 326"/>
                <a:gd name="T8" fmla="*/ 209 w 391"/>
                <a:gd name="T9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26">
                  <a:moveTo>
                    <a:pt x="209" y="9"/>
                  </a:moveTo>
                  <a:cubicBezTo>
                    <a:pt x="313" y="18"/>
                    <a:pt x="391" y="95"/>
                    <a:pt x="384" y="180"/>
                  </a:cubicBezTo>
                  <a:cubicBezTo>
                    <a:pt x="376" y="265"/>
                    <a:pt x="286" y="326"/>
                    <a:pt x="182" y="317"/>
                  </a:cubicBezTo>
                  <a:cubicBezTo>
                    <a:pt x="78" y="308"/>
                    <a:pt x="0" y="232"/>
                    <a:pt x="7" y="147"/>
                  </a:cubicBezTo>
                  <a:cubicBezTo>
                    <a:pt x="15" y="62"/>
                    <a:pt x="105" y="0"/>
                    <a:pt x="20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02">
              <a:extLst>
                <a:ext uri="{FF2B5EF4-FFF2-40B4-BE49-F238E27FC236}">
                  <a16:creationId xmlns:a16="http://schemas.microsoft.com/office/drawing/2014/main" id="{756601B1-6086-4539-8B5B-5D8AC4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083" y="2890386"/>
              <a:ext cx="101600" cy="84138"/>
            </a:xfrm>
            <a:custGeom>
              <a:avLst/>
              <a:gdLst>
                <a:gd name="T0" fmla="*/ 106 w 198"/>
                <a:gd name="T1" fmla="*/ 5 h 166"/>
                <a:gd name="T2" fmla="*/ 194 w 198"/>
                <a:gd name="T3" fmla="*/ 91 h 166"/>
                <a:gd name="T4" fmla="*/ 92 w 198"/>
                <a:gd name="T5" fmla="*/ 161 h 166"/>
                <a:gd name="T6" fmla="*/ 3 w 198"/>
                <a:gd name="T7" fmla="*/ 75 h 166"/>
                <a:gd name="T8" fmla="*/ 106 w 198"/>
                <a:gd name="T9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6">
                  <a:moveTo>
                    <a:pt x="106" y="5"/>
                  </a:moveTo>
                  <a:cubicBezTo>
                    <a:pt x="158" y="10"/>
                    <a:pt x="198" y="48"/>
                    <a:pt x="194" y="91"/>
                  </a:cubicBezTo>
                  <a:cubicBezTo>
                    <a:pt x="190" y="135"/>
                    <a:pt x="145" y="166"/>
                    <a:pt x="92" y="161"/>
                  </a:cubicBezTo>
                  <a:cubicBezTo>
                    <a:pt x="39" y="157"/>
                    <a:pt x="0" y="118"/>
                    <a:pt x="3" y="75"/>
                  </a:cubicBezTo>
                  <a:cubicBezTo>
                    <a:pt x="7" y="32"/>
                    <a:pt x="53" y="0"/>
                    <a:pt x="106" y="5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43">
            <a:extLst>
              <a:ext uri="{FF2B5EF4-FFF2-40B4-BE49-F238E27FC236}">
                <a16:creationId xmlns:a16="http://schemas.microsoft.com/office/drawing/2014/main" id="{84A3FF0A-4B24-47C0-9BC1-E5DAD98D4753}"/>
              </a:ext>
            </a:extLst>
          </p:cNvPr>
          <p:cNvGrpSpPr/>
          <p:nvPr/>
        </p:nvGrpSpPr>
        <p:grpSpPr>
          <a:xfrm>
            <a:off x="8304484" y="923694"/>
            <a:ext cx="288038" cy="793680"/>
            <a:chOff x="7627645" y="2872924"/>
            <a:chExt cx="384881" cy="973165"/>
          </a:xfrm>
        </p:grpSpPr>
        <p:sp>
          <p:nvSpPr>
            <p:cNvPr id="96" name="Freeform: Shape 44">
              <a:extLst>
                <a:ext uri="{FF2B5EF4-FFF2-40B4-BE49-F238E27FC236}">
                  <a16:creationId xmlns:a16="http://schemas.microsoft.com/office/drawing/2014/main" id="{CC76DA6E-91F5-4FAE-8DBB-94D23614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823" y="3381265"/>
              <a:ext cx="300703" cy="464824"/>
            </a:xfrm>
            <a:custGeom>
              <a:avLst/>
              <a:gdLst>
                <a:gd name="connsiteX0" fmla="*/ 29 w 300703"/>
                <a:gd name="connsiteY0" fmla="*/ 0 h 464824"/>
                <a:gd name="connsiteX1" fmla="*/ 38050 w 300703"/>
                <a:gd name="connsiteY1" fmla="*/ 0 h 464824"/>
                <a:gd name="connsiteX2" fmla="*/ 89469 w 300703"/>
                <a:gd name="connsiteY2" fmla="*/ 113672 h 464824"/>
                <a:gd name="connsiteX3" fmla="*/ 238070 w 300703"/>
                <a:gd name="connsiteY3" fmla="*/ 159321 h 464824"/>
                <a:gd name="connsiteX4" fmla="*/ 215960 w 300703"/>
                <a:gd name="connsiteY4" fmla="*/ 268057 h 464824"/>
                <a:gd name="connsiteX5" fmla="*/ 223159 w 300703"/>
                <a:gd name="connsiteY5" fmla="*/ 283958 h 464824"/>
                <a:gd name="connsiteX6" fmla="*/ 294117 w 300703"/>
                <a:gd name="connsiteY6" fmla="*/ 330119 h 464824"/>
                <a:gd name="connsiteX7" fmla="*/ 232928 w 300703"/>
                <a:gd name="connsiteY7" fmla="*/ 453218 h 464824"/>
                <a:gd name="connsiteX8" fmla="*/ 99753 w 300703"/>
                <a:gd name="connsiteY8" fmla="*/ 418340 h 464824"/>
                <a:gd name="connsiteX9" fmla="*/ 111579 w 300703"/>
                <a:gd name="connsiteY9" fmla="*/ 334736 h 464824"/>
                <a:gd name="connsiteX10" fmla="*/ 104381 w 300703"/>
                <a:gd name="connsiteY10" fmla="*/ 318835 h 464824"/>
                <a:gd name="connsiteX11" fmla="*/ 7713 w 300703"/>
                <a:gd name="connsiteY11" fmla="*/ 263441 h 464824"/>
                <a:gd name="connsiteX12" fmla="*/ 58104 w 300703"/>
                <a:gd name="connsiteY12" fmla="*/ 129572 h 464824"/>
                <a:gd name="connsiteX13" fmla="*/ 0 w 300703"/>
                <a:gd name="connsiteY13" fmla="*/ 2371 h 46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703" h="464824">
                  <a:moveTo>
                    <a:pt x="29" y="0"/>
                  </a:moveTo>
                  <a:lnTo>
                    <a:pt x="38050" y="0"/>
                  </a:lnTo>
                  <a:lnTo>
                    <a:pt x="89469" y="113672"/>
                  </a:lnTo>
                  <a:cubicBezTo>
                    <a:pt x="150658" y="90591"/>
                    <a:pt x="215446" y="110082"/>
                    <a:pt x="238070" y="159321"/>
                  </a:cubicBezTo>
                  <a:cubicBezTo>
                    <a:pt x="254010" y="194199"/>
                    <a:pt x="244240" y="236257"/>
                    <a:pt x="215960" y="268057"/>
                  </a:cubicBezTo>
                  <a:lnTo>
                    <a:pt x="223159" y="283958"/>
                  </a:lnTo>
                  <a:cubicBezTo>
                    <a:pt x="255038" y="287035"/>
                    <a:pt x="281776" y="303448"/>
                    <a:pt x="294117" y="330119"/>
                  </a:cubicBezTo>
                  <a:cubicBezTo>
                    <a:pt x="314170" y="373717"/>
                    <a:pt x="286918" y="429111"/>
                    <a:pt x="232928" y="453218"/>
                  </a:cubicBezTo>
                  <a:cubicBezTo>
                    <a:pt x="179452" y="477837"/>
                    <a:pt x="119806" y="461937"/>
                    <a:pt x="99753" y="418340"/>
                  </a:cubicBezTo>
                  <a:cubicBezTo>
                    <a:pt x="87927" y="391156"/>
                    <a:pt x="93068" y="360381"/>
                    <a:pt x="111579" y="334736"/>
                  </a:cubicBezTo>
                  <a:lnTo>
                    <a:pt x="104381" y="318835"/>
                  </a:lnTo>
                  <a:cubicBezTo>
                    <a:pt x="61703" y="318835"/>
                    <a:pt x="23653" y="298832"/>
                    <a:pt x="7713" y="263441"/>
                  </a:cubicBezTo>
                  <a:cubicBezTo>
                    <a:pt x="-12855" y="217792"/>
                    <a:pt x="9255" y="161885"/>
                    <a:pt x="58104" y="129572"/>
                  </a:cubicBezTo>
                  <a:lnTo>
                    <a:pt x="0" y="2371"/>
                  </a:lnTo>
                  <a:close/>
                </a:path>
              </a:pathLst>
            </a:custGeom>
            <a:solidFill>
              <a:srgbClr val="000000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" name="Freeform: Shape 45">
              <a:extLst>
                <a:ext uri="{FF2B5EF4-FFF2-40B4-BE49-F238E27FC236}">
                  <a16:creationId xmlns:a16="http://schemas.microsoft.com/office/drawing/2014/main" id="{81A358A3-E0AC-47A4-8C38-504B53A8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183" y="3150737"/>
              <a:ext cx="55163" cy="227357"/>
            </a:xfrm>
            <a:custGeom>
              <a:avLst/>
              <a:gdLst>
                <a:gd name="connsiteX0" fmla="*/ 20179 w 55163"/>
                <a:gd name="connsiteY0" fmla="*/ 0 h 227357"/>
                <a:gd name="connsiteX1" fmla="*/ 55163 w 55163"/>
                <a:gd name="connsiteY1" fmla="*/ 3085 h 227357"/>
                <a:gd name="connsiteX2" fmla="*/ 35756 w 55163"/>
                <a:gd name="connsiteY2" fmla="*/ 227357 h 227357"/>
                <a:gd name="connsiteX3" fmla="*/ 0 w 55163"/>
                <a:gd name="connsiteY3" fmla="*/ 227357 h 22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" h="227357">
                  <a:moveTo>
                    <a:pt x="20179" y="0"/>
                  </a:moveTo>
                  <a:lnTo>
                    <a:pt x="55163" y="3085"/>
                  </a:lnTo>
                  <a:lnTo>
                    <a:pt x="35756" y="227357"/>
                  </a:lnTo>
                  <a:lnTo>
                    <a:pt x="0" y="2273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" name="Freeform: Shape 46">
              <a:extLst>
                <a:ext uri="{FF2B5EF4-FFF2-40B4-BE49-F238E27FC236}">
                  <a16:creationId xmlns:a16="http://schemas.microsoft.com/office/drawing/2014/main" id="{7AF8DAD2-F05F-4665-928B-043CB721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46" y="3152325"/>
              <a:ext cx="26650" cy="225769"/>
            </a:xfrm>
            <a:custGeom>
              <a:avLst/>
              <a:gdLst>
                <a:gd name="connsiteX0" fmla="*/ 19521 w 26650"/>
                <a:gd name="connsiteY0" fmla="*/ 0 h 225769"/>
                <a:gd name="connsiteX1" fmla="*/ 26650 w 26650"/>
                <a:gd name="connsiteY1" fmla="*/ 511 h 225769"/>
                <a:gd name="connsiteX2" fmla="*/ 7173 w 26650"/>
                <a:gd name="connsiteY2" fmla="*/ 225769 h 225769"/>
                <a:gd name="connsiteX3" fmla="*/ 0 w 26650"/>
                <a:gd name="connsiteY3" fmla="*/ 225769 h 2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50" h="225769">
                  <a:moveTo>
                    <a:pt x="19521" y="0"/>
                  </a:moveTo>
                  <a:lnTo>
                    <a:pt x="26650" y="511"/>
                  </a:lnTo>
                  <a:lnTo>
                    <a:pt x="7173" y="225769"/>
                  </a:lnTo>
                  <a:lnTo>
                    <a:pt x="0" y="225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" name="Freeform 194">
              <a:extLst>
                <a:ext uri="{FF2B5EF4-FFF2-40B4-BE49-F238E27FC236}">
                  <a16:creationId xmlns:a16="http://schemas.microsoft.com/office/drawing/2014/main" id="{72C79A1D-2F5D-42E3-9D37-7B4C0488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645" y="3034849"/>
              <a:ext cx="260350" cy="217488"/>
            </a:xfrm>
            <a:custGeom>
              <a:avLst/>
              <a:gdLst>
                <a:gd name="T0" fmla="*/ 272 w 509"/>
                <a:gd name="T1" fmla="*/ 12 h 424"/>
                <a:gd name="T2" fmla="*/ 500 w 509"/>
                <a:gd name="T3" fmla="*/ 234 h 424"/>
                <a:gd name="T4" fmla="*/ 237 w 509"/>
                <a:gd name="T5" fmla="*/ 412 h 424"/>
                <a:gd name="T6" fmla="*/ 10 w 509"/>
                <a:gd name="T7" fmla="*/ 191 h 424"/>
                <a:gd name="T8" fmla="*/ 272 w 509"/>
                <a:gd name="T9" fmla="*/ 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24">
                  <a:moveTo>
                    <a:pt x="272" y="12"/>
                  </a:moveTo>
                  <a:cubicBezTo>
                    <a:pt x="407" y="24"/>
                    <a:pt x="509" y="123"/>
                    <a:pt x="500" y="234"/>
                  </a:cubicBezTo>
                  <a:cubicBezTo>
                    <a:pt x="490" y="344"/>
                    <a:pt x="372" y="424"/>
                    <a:pt x="237" y="412"/>
                  </a:cubicBezTo>
                  <a:cubicBezTo>
                    <a:pt x="102" y="400"/>
                    <a:pt x="0" y="301"/>
                    <a:pt x="10" y="191"/>
                  </a:cubicBezTo>
                  <a:cubicBezTo>
                    <a:pt x="20" y="80"/>
                    <a:pt x="137" y="0"/>
                    <a:pt x="272" y="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95">
              <a:extLst>
                <a:ext uri="{FF2B5EF4-FFF2-40B4-BE49-F238E27FC236}">
                  <a16:creationId xmlns:a16="http://schemas.microsoft.com/office/drawing/2014/main" id="{B563D6A4-ECF7-4D5D-8B93-EC04881A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70" y="3038024"/>
              <a:ext cx="242888" cy="200025"/>
            </a:xfrm>
            <a:custGeom>
              <a:avLst/>
              <a:gdLst>
                <a:gd name="T0" fmla="*/ 252 w 471"/>
                <a:gd name="T1" fmla="*/ 11 h 392"/>
                <a:gd name="T2" fmla="*/ 462 w 471"/>
                <a:gd name="T3" fmla="*/ 216 h 392"/>
                <a:gd name="T4" fmla="*/ 219 w 471"/>
                <a:gd name="T5" fmla="*/ 381 h 392"/>
                <a:gd name="T6" fmla="*/ 9 w 471"/>
                <a:gd name="T7" fmla="*/ 176 h 392"/>
                <a:gd name="T8" fmla="*/ 252 w 471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392">
                  <a:moveTo>
                    <a:pt x="252" y="11"/>
                  </a:moveTo>
                  <a:cubicBezTo>
                    <a:pt x="377" y="22"/>
                    <a:pt x="471" y="114"/>
                    <a:pt x="462" y="216"/>
                  </a:cubicBezTo>
                  <a:cubicBezTo>
                    <a:pt x="453" y="318"/>
                    <a:pt x="345" y="392"/>
                    <a:pt x="219" y="381"/>
                  </a:cubicBezTo>
                  <a:cubicBezTo>
                    <a:pt x="94" y="370"/>
                    <a:pt x="0" y="279"/>
                    <a:pt x="9" y="176"/>
                  </a:cubicBezTo>
                  <a:cubicBezTo>
                    <a:pt x="18" y="74"/>
                    <a:pt x="127" y="0"/>
                    <a:pt x="2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6">
              <a:extLst>
                <a:ext uri="{FF2B5EF4-FFF2-40B4-BE49-F238E27FC236}">
                  <a16:creationId xmlns:a16="http://schemas.microsoft.com/office/drawing/2014/main" id="{738CAA3A-CD11-4DE0-B06C-533CDB45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495" y="3009449"/>
              <a:ext cx="133350" cy="163513"/>
            </a:xfrm>
            <a:custGeom>
              <a:avLst/>
              <a:gdLst>
                <a:gd name="T0" fmla="*/ 23 w 260"/>
                <a:gd name="T1" fmla="*/ 0 h 318"/>
                <a:gd name="T2" fmla="*/ 260 w 260"/>
                <a:gd name="T3" fmla="*/ 21 h 318"/>
                <a:gd name="T4" fmla="*/ 243 w 260"/>
                <a:gd name="T5" fmla="*/ 225 h 318"/>
                <a:gd name="T6" fmla="*/ 115 w 260"/>
                <a:gd name="T7" fmla="*/ 312 h 318"/>
                <a:gd name="T8" fmla="*/ 5 w 260"/>
                <a:gd name="T9" fmla="*/ 204 h 318"/>
                <a:gd name="T10" fmla="*/ 23 w 26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318">
                  <a:moveTo>
                    <a:pt x="23" y="0"/>
                  </a:moveTo>
                  <a:lnTo>
                    <a:pt x="260" y="21"/>
                  </a:lnTo>
                  <a:lnTo>
                    <a:pt x="243" y="225"/>
                  </a:lnTo>
                  <a:cubicBezTo>
                    <a:pt x="238" y="279"/>
                    <a:pt x="181" y="318"/>
                    <a:pt x="115" y="312"/>
                  </a:cubicBezTo>
                  <a:cubicBezTo>
                    <a:pt x="50" y="306"/>
                    <a:pt x="0" y="258"/>
                    <a:pt x="5" y="20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97">
              <a:extLst>
                <a:ext uri="{FF2B5EF4-FFF2-40B4-BE49-F238E27FC236}">
                  <a16:creationId xmlns:a16="http://schemas.microsoft.com/office/drawing/2014/main" id="{9C8B7126-0A2A-4E9C-88C9-9BF1C3FA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115888" cy="142875"/>
            </a:xfrm>
            <a:custGeom>
              <a:avLst/>
              <a:gdLst>
                <a:gd name="T0" fmla="*/ 20 w 228"/>
                <a:gd name="T1" fmla="*/ 0 h 278"/>
                <a:gd name="T2" fmla="*/ 228 w 228"/>
                <a:gd name="T3" fmla="*/ 18 h 278"/>
                <a:gd name="T4" fmla="*/ 212 w 228"/>
                <a:gd name="T5" fmla="*/ 197 h 278"/>
                <a:gd name="T6" fmla="*/ 101 w 228"/>
                <a:gd name="T7" fmla="*/ 273 h 278"/>
                <a:gd name="T8" fmla="*/ 4 w 228"/>
                <a:gd name="T9" fmla="*/ 179 h 278"/>
                <a:gd name="T10" fmla="*/ 20 w 22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78">
                  <a:moveTo>
                    <a:pt x="20" y="0"/>
                  </a:moveTo>
                  <a:lnTo>
                    <a:pt x="228" y="18"/>
                  </a:lnTo>
                  <a:lnTo>
                    <a:pt x="212" y="197"/>
                  </a:lnTo>
                  <a:cubicBezTo>
                    <a:pt x="208" y="244"/>
                    <a:pt x="158" y="278"/>
                    <a:pt x="101" y="273"/>
                  </a:cubicBezTo>
                  <a:cubicBezTo>
                    <a:pt x="43" y="268"/>
                    <a:pt x="0" y="226"/>
                    <a:pt x="4" y="179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98">
              <a:extLst>
                <a:ext uri="{FF2B5EF4-FFF2-40B4-BE49-F238E27FC236}">
                  <a16:creationId xmlns:a16="http://schemas.microsoft.com/office/drawing/2014/main" id="{0CB71271-3F24-499E-8A1F-AD020962F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47625" cy="136525"/>
            </a:xfrm>
            <a:custGeom>
              <a:avLst/>
              <a:gdLst>
                <a:gd name="T0" fmla="*/ 19 w 94"/>
                <a:gd name="T1" fmla="*/ 0 h 267"/>
                <a:gd name="T2" fmla="*/ 94 w 94"/>
                <a:gd name="T3" fmla="*/ 7 h 267"/>
                <a:gd name="T4" fmla="*/ 71 w 94"/>
                <a:gd name="T5" fmla="*/ 267 h 267"/>
                <a:gd name="T6" fmla="*/ 3 w 94"/>
                <a:gd name="T7" fmla="*/ 179 h 267"/>
                <a:gd name="T8" fmla="*/ 19 w 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7">
                  <a:moveTo>
                    <a:pt x="19" y="0"/>
                  </a:moveTo>
                  <a:lnTo>
                    <a:pt x="94" y="7"/>
                  </a:lnTo>
                  <a:lnTo>
                    <a:pt x="71" y="267"/>
                  </a:lnTo>
                  <a:cubicBezTo>
                    <a:pt x="29" y="253"/>
                    <a:pt x="0" y="218"/>
                    <a:pt x="3" y="17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9">
              <a:extLst>
                <a:ext uri="{FF2B5EF4-FFF2-40B4-BE49-F238E27FC236}">
                  <a16:creationId xmlns:a16="http://schemas.microsoft.com/office/drawing/2014/main" id="{AFAD55EA-5F65-449D-8258-823B52C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108" y="3068186"/>
              <a:ext cx="115888" cy="153988"/>
            </a:xfrm>
            <a:custGeom>
              <a:avLst/>
              <a:gdLst>
                <a:gd name="T0" fmla="*/ 168 w 228"/>
                <a:gd name="T1" fmla="*/ 298 h 301"/>
                <a:gd name="T2" fmla="*/ 6 w 228"/>
                <a:gd name="T3" fmla="*/ 124 h 301"/>
                <a:gd name="T4" fmla="*/ 89 w 228"/>
                <a:gd name="T5" fmla="*/ 0 h 301"/>
                <a:gd name="T6" fmla="*/ 80 w 228"/>
                <a:gd name="T7" fmla="*/ 107 h 301"/>
                <a:gd name="T8" fmla="*/ 192 w 228"/>
                <a:gd name="T9" fmla="*/ 221 h 301"/>
                <a:gd name="T10" fmla="*/ 220 w 228"/>
                <a:gd name="T11" fmla="*/ 272 h 301"/>
                <a:gd name="T12" fmla="*/ 168 w 228"/>
                <a:gd name="T13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01">
                  <a:moveTo>
                    <a:pt x="168" y="298"/>
                  </a:moveTo>
                  <a:cubicBezTo>
                    <a:pt x="70" y="281"/>
                    <a:pt x="0" y="194"/>
                    <a:pt x="6" y="124"/>
                  </a:cubicBezTo>
                  <a:cubicBezTo>
                    <a:pt x="12" y="54"/>
                    <a:pt x="46" y="24"/>
                    <a:pt x="89" y="0"/>
                  </a:cubicBezTo>
                  <a:cubicBezTo>
                    <a:pt x="103" y="45"/>
                    <a:pt x="84" y="62"/>
                    <a:pt x="80" y="107"/>
                  </a:cubicBezTo>
                  <a:cubicBezTo>
                    <a:pt x="76" y="159"/>
                    <a:pt x="129" y="215"/>
                    <a:pt x="192" y="221"/>
                  </a:cubicBezTo>
                  <a:cubicBezTo>
                    <a:pt x="216" y="224"/>
                    <a:pt x="228" y="246"/>
                    <a:pt x="220" y="272"/>
                  </a:cubicBezTo>
                  <a:cubicBezTo>
                    <a:pt x="213" y="299"/>
                    <a:pt x="197" y="301"/>
                    <a:pt x="168" y="298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0">
              <a:extLst>
                <a:ext uri="{FF2B5EF4-FFF2-40B4-BE49-F238E27FC236}">
                  <a16:creationId xmlns:a16="http://schemas.microsoft.com/office/drawing/2014/main" id="{EA2BC191-4F63-4B74-8B6E-BB6BB3988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158" y="2872924"/>
              <a:ext cx="220663" cy="184150"/>
            </a:xfrm>
            <a:custGeom>
              <a:avLst/>
              <a:gdLst>
                <a:gd name="T0" fmla="*/ 230 w 430"/>
                <a:gd name="T1" fmla="*/ 10 h 359"/>
                <a:gd name="T2" fmla="*/ 422 w 430"/>
                <a:gd name="T3" fmla="*/ 198 h 359"/>
                <a:gd name="T4" fmla="*/ 200 w 430"/>
                <a:gd name="T5" fmla="*/ 349 h 359"/>
                <a:gd name="T6" fmla="*/ 8 w 430"/>
                <a:gd name="T7" fmla="*/ 161 h 359"/>
                <a:gd name="T8" fmla="*/ 230 w 430"/>
                <a:gd name="T9" fmla="*/ 1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59">
                  <a:moveTo>
                    <a:pt x="230" y="10"/>
                  </a:moveTo>
                  <a:cubicBezTo>
                    <a:pt x="344" y="20"/>
                    <a:pt x="430" y="104"/>
                    <a:pt x="422" y="198"/>
                  </a:cubicBezTo>
                  <a:cubicBezTo>
                    <a:pt x="414" y="291"/>
                    <a:pt x="314" y="359"/>
                    <a:pt x="200" y="349"/>
                  </a:cubicBezTo>
                  <a:cubicBezTo>
                    <a:pt x="86" y="339"/>
                    <a:pt x="0" y="255"/>
                    <a:pt x="8" y="161"/>
                  </a:cubicBezTo>
                  <a:cubicBezTo>
                    <a:pt x="17" y="68"/>
                    <a:pt x="116" y="0"/>
                    <a:pt x="230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01">
              <a:extLst>
                <a:ext uri="{FF2B5EF4-FFF2-40B4-BE49-F238E27FC236}">
                  <a16:creationId xmlns:a16="http://schemas.microsoft.com/office/drawing/2014/main" id="{4093D4C1-8FC8-4B2E-8C21-8F0577FB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270" y="2879274"/>
              <a:ext cx="200025" cy="166688"/>
            </a:xfrm>
            <a:custGeom>
              <a:avLst/>
              <a:gdLst>
                <a:gd name="T0" fmla="*/ 209 w 391"/>
                <a:gd name="T1" fmla="*/ 9 h 326"/>
                <a:gd name="T2" fmla="*/ 384 w 391"/>
                <a:gd name="T3" fmla="*/ 180 h 326"/>
                <a:gd name="T4" fmla="*/ 182 w 391"/>
                <a:gd name="T5" fmla="*/ 317 h 326"/>
                <a:gd name="T6" fmla="*/ 7 w 391"/>
                <a:gd name="T7" fmla="*/ 147 h 326"/>
                <a:gd name="T8" fmla="*/ 209 w 391"/>
                <a:gd name="T9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26">
                  <a:moveTo>
                    <a:pt x="209" y="9"/>
                  </a:moveTo>
                  <a:cubicBezTo>
                    <a:pt x="313" y="18"/>
                    <a:pt x="391" y="95"/>
                    <a:pt x="384" y="180"/>
                  </a:cubicBezTo>
                  <a:cubicBezTo>
                    <a:pt x="376" y="265"/>
                    <a:pt x="286" y="326"/>
                    <a:pt x="182" y="317"/>
                  </a:cubicBezTo>
                  <a:cubicBezTo>
                    <a:pt x="78" y="308"/>
                    <a:pt x="0" y="232"/>
                    <a:pt x="7" y="147"/>
                  </a:cubicBezTo>
                  <a:cubicBezTo>
                    <a:pt x="15" y="62"/>
                    <a:pt x="105" y="0"/>
                    <a:pt x="20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02">
              <a:extLst>
                <a:ext uri="{FF2B5EF4-FFF2-40B4-BE49-F238E27FC236}">
                  <a16:creationId xmlns:a16="http://schemas.microsoft.com/office/drawing/2014/main" id="{756601B1-6086-4539-8B5B-5D8AC4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083" y="2890386"/>
              <a:ext cx="101600" cy="84138"/>
            </a:xfrm>
            <a:custGeom>
              <a:avLst/>
              <a:gdLst>
                <a:gd name="T0" fmla="*/ 106 w 198"/>
                <a:gd name="T1" fmla="*/ 5 h 166"/>
                <a:gd name="T2" fmla="*/ 194 w 198"/>
                <a:gd name="T3" fmla="*/ 91 h 166"/>
                <a:gd name="T4" fmla="*/ 92 w 198"/>
                <a:gd name="T5" fmla="*/ 161 h 166"/>
                <a:gd name="T6" fmla="*/ 3 w 198"/>
                <a:gd name="T7" fmla="*/ 75 h 166"/>
                <a:gd name="T8" fmla="*/ 106 w 198"/>
                <a:gd name="T9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6">
                  <a:moveTo>
                    <a:pt x="106" y="5"/>
                  </a:moveTo>
                  <a:cubicBezTo>
                    <a:pt x="158" y="10"/>
                    <a:pt x="198" y="48"/>
                    <a:pt x="194" y="91"/>
                  </a:cubicBezTo>
                  <a:cubicBezTo>
                    <a:pt x="190" y="135"/>
                    <a:pt x="145" y="166"/>
                    <a:pt x="92" y="161"/>
                  </a:cubicBezTo>
                  <a:cubicBezTo>
                    <a:pt x="39" y="157"/>
                    <a:pt x="0" y="118"/>
                    <a:pt x="3" y="75"/>
                  </a:cubicBezTo>
                  <a:cubicBezTo>
                    <a:pt x="7" y="32"/>
                    <a:pt x="53" y="0"/>
                    <a:pt x="106" y="5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5549004" y="469586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950939" y="522601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소개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7" name="Rectangle 100">
            <a:extLst>
              <a:ext uri="{FF2B5EF4-FFF2-40B4-BE49-F238E27FC236}">
                <a16:creationId xmlns:a16="http://schemas.microsoft.com/office/drawing/2014/main" id="{6CD48165-F9FF-48A9-B5AD-E5D5A4E8EF7C}"/>
              </a:ext>
            </a:extLst>
          </p:cNvPr>
          <p:cNvSpPr/>
          <p:nvPr/>
        </p:nvSpPr>
        <p:spPr>
          <a:xfrm>
            <a:off x="1912566" y="3747855"/>
            <a:ext cx="3987901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팀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팀프로젝트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총괄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110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업무분당</a:t>
            </a: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일정관리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팀 팀장</a:t>
            </a: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분석 및 설계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eXERD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Logical/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Phygical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모델링</a:t>
            </a:r>
            <a:endParaRPr lang="en-US" altLang="ko-KR" sz="11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OracleDB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공지사항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사용자 웹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PG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이니시스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카드 결제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처리</a:t>
            </a:r>
            <a:endParaRPr lang="en-US" altLang="ko-KR" sz="11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페이징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글 검색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장바구니 결제 연동</a:t>
            </a: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REST API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공지사항 게시판 댓글 처리</a:t>
            </a:r>
          </a:p>
          <a:p>
            <a:pPr>
              <a:spcAft>
                <a:spcPts val="1200"/>
              </a:spcAft>
            </a:pP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Front-End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사용자 웹 상품 판매 페이지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Bootstrap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적용</a:t>
            </a:r>
            <a:endParaRPr lang="ko-KR" altLang="en-US" sz="11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8" name="Rectangle 112">
            <a:extLst>
              <a:ext uri="{FF2B5EF4-FFF2-40B4-BE49-F238E27FC236}">
                <a16:creationId xmlns:a16="http://schemas.microsoft.com/office/drawing/2014/main" id="{22884369-1BD4-478B-8564-ECCC1F73779D}"/>
              </a:ext>
            </a:extLst>
          </p:cNvPr>
          <p:cNvSpPr/>
          <p:nvPr/>
        </p:nvSpPr>
        <p:spPr>
          <a:xfrm>
            <a:off x="6398000" y="3738537"/>
            <a:ext cx="5093794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정보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 DB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처리</a:t>
            </a:r>
            <a:endParaRPr lang="en-US" altLang="ko-KR" sz="110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Front-End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정보 리스트 웹 페이지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UI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디자인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레이아웃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  <a:endParaRPr lang="en-US" altLang="ko-KR" sz="110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웹사이트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Security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암호화 보안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적용</a:t>
            </a:r>
            <a:endParaRPr lang="ko-KR" altLang="en-US" sz="11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OracleDB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공지사항 게시판 댓글 처리</a:t>
            </a: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OracleDB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Q&amp;A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요구 사항 분석 및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DB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설계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ERD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작성</a:t>
            </a:r>
          </a:p>
          <a:p>
            <a:pPr>
              <a:spcAft>
                <a:spcPts val="1200"/>
              </a:spcAft>
            </a:pP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Front-End </a:t>
            </a:r>
            <a:r>
              <a:rPr lang="en-US" altLang="ko-KR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Q&amp;A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UI 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디자인</a:t>
            </a:r>
            <a:r>
              <a:rPr lang="en-US" altLang="ko-KR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1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1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레이아웃 </a:t>
            </a:r>
            <a:r>
              <a:rPr lang="ko-KR" altLang="en-US" sz="11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적용</a:t>
            </a:r>
            <a:endParaRPr lang="ko-KR" altLang="en-US" sz="11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21338" y="3449038"/>
            <a:ext cx="3661650" cy="18877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108000" bIns="0" anchor="ctr">
            <a:noAutofit/>
          </a:bodyPr>
          <a:lstStyle/>
          <a:p>
            <a:pPr algn="dist"/>
            <a:endParaRPr lang="ko-KR" altLang="en-US" sz="1000" dirty="0">
              <a:solidFill>
                <a:schemeClr val="bg1"/>
              </a:solidFill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50261" y="4280819"/>
            <a:ext cx="4826736" cy="89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6857791"/>
            <a:chOff x="0" y="-1"/>
            <a:chExt cx="12192000" cy="68577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259878" cy="68399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8079"/>
            <a:stretch/>
          </p:blipFill>
          <p:spPr>
            <a:xfrm>
              <a:off x="5827363" y="5403"/>
              <a:ext cx="6364637" cy="685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39302" y="731707"/>
              <a:ext cx="5517397" cy="3549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Rectangle 72">
            <a:extLst>
              <a:ext uri="{FF2B5EF4-FFF2-40B4-BE49-F238E27FC236}">
                <a16:creationId xmlns:a16="http://schemas.microsoft.com/office/drawing/2014/main" id="{F8B2A708-5BB5-401E-BA83-E0E1D926E4D1}"/>
              </a:ext>
            </a:extLst>
          </p:cNvPr>
          <p:cNvSpPr/>
          <p:nvPr/>
        </p:nvSpPr>
        <p:spPr>
          <a:xfrm>
            <a:off x="1798658" y="2964571"/>
            <a:ext cx="1105533" cy="386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조영석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9" name="Rectangle 72">
            <a:extLst>
              <a:ext uri="{FF2B5EF4-FFF2-40B4-BE49-F238E27FC236}">
                <a16:creationId xmlns:a16="http://schemas.microsoft.com/office/drawing/2014/main" id="{F8B2A708-5BB5-401E-BA83-E0E1D926E4D1}"/>
              </a:ext>
            </a:extLst>
          </p:cNvPr>
          <p:cNvSpPr/>
          <p:nvPr/>
        </p:nvSpPr>
        <p:spPr>
          <a:xfrm>
            <a:off x="5086261" y="2986731"/>
            <a:ext cx="809300" cy="294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임재후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549004" y="469586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950939" y="522601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소개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7" name="Rectangle 100">
            <a:extLst>
              <a:ext uri="{FF2B5EF4-FFF2-40B4-BE49-F238E27FC236}">
                <a16:creationId xmlns:a16="http://schemas.microsoft.com/office/drawing/2014/main" id="{6CD48165-F9FF-48A9-B5AD-E5D5A4E8EF7C}"/>
              </a:ext>
            </a:extLst>
          </p:cNvPr>
          <p:cNvSpPr/>
          <p:nvPr/>
        </p:nvSpPr>
        <p:spPr>
          <a:xfrm>
            <a:off x="687226" y="3718559"/>
            <a:ext cx="3542520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 게시판 글 검색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글제목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작성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),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페이징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사용자 웹 찾아오시는 길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Daum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카카오 지도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SpringBoot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-React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Q&amp;A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글등록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조회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  <a:endParaRPr lang="ko-KR" altLang="en-US" sz="95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REST API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자유 게시판 댓글 등록</a:t>
            </a: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글 목록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페이징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첨부파일 업로드 기능</a:t>
            </a: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-REACT-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OracleDB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</a:t>
            </a:r>
            <a:endParaRPr lang="ko-KR" altLang="en-US" sz="95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4" name="Rectangle 65">
            <a:extLst>
              <a:ext uri="{FF2B5EF4-FFF2-40B4-BE49-F238E27FC236}">
                <a16:creationId xmlns:a16="http://schemas.microsoft.com/office/drawing/2014/main" id="{3E6D7214-6508-41CB-9466-DE5228A927DA}"/>
              </a:ext>
            </a:extLst>
          </p:cNvPr>
          <p:cNvSpPr/>
          <p:nvPr/>
        </p:nvSpPr>
        <p:spPr>
          <a:xfrm>
            <a:off x="1804803" y="3258865"/>
            <a:ext cx="1048670" cy="37808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35" y="1297128"/>
            <a:ext cx="1238505" cy="1652340"/>
          </a:xfrm>
          <a:prstGeom prst="rect">
            <a:avLst/>
          </a:prstGeom>
        </p:spPr>
      </p:pic>
      <p:grpSp>
        <p:nvGrpSpPr>
          <p:cNvPr id="27" name="Group 43">
            <a:extLst>
              <a:ext uri="{FF2B5EF4-FFF2-40B4-BE49-F238E27FC236}">
                <a16:creationId xmlns:a16="http://schemas.microsoft.com/office/drawing/2014/main" id="{84A3FF0A-4B24-47C0-9BC1-E5DAD98D4753}"/>
              </a:ext>
            </a:extLst>
          </p:cNvPr>
          <p:cNvGrpSpPr/>
          <p:nvPr/>
        </p:nvGrpSpPr>
        <p:grpSpPr>
          <a:xfrm>
            <a:off x="2778542" y="1083101"/>
            <a:ext cx="288038" cy="793680"/>
            <a:chOff x="7627645" y="2872924"/>
            <a:chExt cx="384881" cy="973165"/>
          </a:xfrm>
        </p:grpSpPr>
        <p:sp>
          <p:nvSpPr>
            <p:cNvPr id="28" name="Freeform: Shape 44">
              <a:extLst>
                <a:ext uri="{FF2B5EF4-FFF2-40B4-BE49-F238E27FC236}">
                  <a16:creationId xmlns:a16="http://schemas.microsoft.com/office/drawing/2014/main" id="{CC76DA6E-91F5-4FAE-8DBB-94D23614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823" y="3381265"/>
              <a:ext cx="300703" cy="464824"/>
            </a:xfrm>
            <a:custGeom>
              <a:avLst/>
              <a:gdLst>
                <a:gd name="connsiteX0" fmla="*/ 29 w 300703"/>
                <a:gd name="connsiteY0" fmla="*/ 0 h 464824"/>
                <a:gd name="connsiteX1" fmla="*/ 38050 w 300703"/>
                <a:gd name="connsiteY1" fmla="*/ 0 h 464824"/>
                <a:gd name="connsiteX2" fmla="*/ 89469 w 300703"/>
                <a:gd name="connsiteY2" fmla="*/ 113672 h 464824"/>
                <a:gd name="connsiteX3" fmla="*/ 238070 w 300703"/>
                <a:gd name="connsiteY3" fmla="*/ 159321 h 464824"/>
                <a:gd name="connsiteX4" fmla="*/ 215960 w 300703"/>
                <a:gd name="connsiteY4" fmla="*/ 268057 h 464824"/>
                <a:gd name="connsiteX5" fmla="*/ 223159 w 300703"/>
                <a:gd name="connsiteY5" fmla="*/ 283958 h 464824"/>
                <a:gd name="connsiteX6" fmla="*/ 294117 w 300703"/>
                <a:gd name="connsiteY6" fmla="*/ 330119 h 464824"/>
                <a:gd name="connsiteX7" fmla="*/ 232928 w 300703"/>
                <a:gd name="connsiteY7" fmla="*/ 453218 h 464824"/>
                <a:gd name="connsiteX8" fmla="*/ 99753 w 300703"/>
                <a:gd name="connsiteY8" fmla="*/ 418340 h 464824"/>
                <a:gd name="connsiteX9" fmla="*/ 111579 w 300703"/>
                <a:gd name="connsiteY9" fmla="*/ 334736 h 464824"/>
                <a:gd name="connsiteX10" fmla="*/ 104381 w 300703"/>
                <a:gd name="connsiteY10" fmla="*/ 318835 h 464824"/>
                <a:gd name="connsiteX11" fmla="*/ 7713 w 300703"/>
                <a:gd name="connsiteY11" fmla="*/ 263441 h 464824"/>
                <a:gd name="connsiteX12" fmla="*/ 58104 w 300703"/>
                <a:gd name="connsiteY12" fmla="*/ 129572 h 464824"/>
                <a:gd name="connsiteX13" fmla="*/ 0 w 300703"/>
                <a:gd name="connsiteY13" fmla="*/ 2371 h 46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703" h="464824">
                  <a:moveTo>
                    <a:pt x="29" y="0"/>
                  </a:moveTo>
                  <a:lnTo>
                    <a:pt x="38050" y="0"/>
                  </a:lnTo>
                  <a:lnTo>
                    <a:pt x="89469" y="113672"/>
                  </a:lnTo>
                  <a:cubicBezTo>
                    <a:pt x="150658" y="90591"/>
                    <a:pt x="215446" y="110082"/>
                    <a:pt x="238070" y="159321"/>
                  </a:cubicBezTo>
                  <a:cubicBezTo>
                    <a:pt x="254010" y="194199"/>
                    <a:pt x="244240" y="236257"/>
                    <a:pt x="215960" y="268057"/>
                  </a:cubicBezTo>
                  <a:lnTo>
                    <a:pt x="223159" y="283958"/>
                  </a:lnTo>
                  <a:cubicBezTo>
                    <a:pt x="255038" y="287035"/>
                    <a:pt x="281776" y="303448"/>
                    <a:pt x="294117" y="330119"/>
                  </a:cubicBezTo>
                  <a:cubicBezTo>
                    <a:pt x="314170" y="373717"/>
                    <a:pt x="286918" y="429111"/>
                    <a:pt x="232928" y="453218"/>
                  </a:cubicBezTo>
                  <a:cubicBezTo>
                    <a:pt x="179452" y="477837"/>
                    <a:pt x="119806" y="461937"/>
                    <a:pt x="99753" y="418340"/>
                  </a:cubicBezTo>
                  <a:cubicBezTo>
                    <a:pt x="87927" y="391156"/>
                    <a:pt x="93068" y="360381"/>
                    <a:pt x="111579" y="334736"/>
                  </a:cubicBezTo>
                  <a:lnTo>
                    <a:pt x="104381" y="318835"/>
                  </a:lnTo>
                  <a:cubicBezTo>
                    <a:pt x="61703" y="318835"/>
                    <a:pt x="23653" y="298832"/>
                    <a:pt x="7713" y="263441"/>
                  </a:cubicBezTo>
                  <a:cubicBezTo>
                    <a:pt x="-12855" y="217792"/>
                    <a:pt x="9255" y="161885"/>
                    <a:pt x="58104" y="129572"/>
                  </a:cubicBezTo>
                  <a:lnTo>
                    <a:pt x="0" y="2371"/>
                  </a:lnTo>
                  <a:close/>
                </a:path>
              </a:pathLst>
            </a:custGeom>
            <a:solidFill>
              <a:srgbClr val="000000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45">
              <a:extLst>
                <a:ext uri="{FF2B5EF4-FFF2-40B4-BE49-F238E27FC236}">
                  <a16:creationId xmlns:a16="http://schemas.microsoft.com/office/drawing/2014/main" id="{81A358A3-E0AC-47A4-8C38-504B53A8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183" y="3150737"/>
              <a:ext cx="55163" cy="227357"/>
            </a:xfrm>
            <a:custGeom>
              <a:avLst/>
              <a:gdLst>
                <a:gd name="connsiteX0" fmla="*/ 20179 w 55163"/>
                <a:gd name="connsiteY0" fmla="*/ 0 h 227357"/>
                <a:gd name="connsiteX1" fmla="*/ 55163 w 55163"/>
                <a:gd name="connsiteY1" fmla="*/ 3085 h 227357"/>
                <a:gd name="connsiteX2" fmla="*/ 35756 w 55163"/>
                <a:gd name="connsiteY2" fmla="*/ 227357 h 227357"/>
                <a:gd name="connsiteX3" fmla="*/ 0 w 55163"/>
                <a:gd name="connsiteY3" fmla="*/ 227357 h 22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" h="227357">
                  <a:moveTo>
                    <a:pt x="20179" y="0"/>
                  </a:moveTo>
                  <a:lnTo>
                    <a:pt x="55163" y="3085"/>
                  </a:lnTo>
                  <a:lnTo>
                    <a:pt x="35756" y="227357"/>
                  </a:lnTo>
                  <a:lnTo>
                    <a:pt x="0" y="2273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46">
              <a:extLst>
                <a:ext uri="{FF2B5EF4-FFF2-40B4-BE49-F238E27FC236}">
                  <a16:creationId xmlns:a16="http://schemas.microsoft.com/office/drawing/2014/main" id="{7AF8DAD2-F05F-4665-928B-043CB721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46" y="3152325"/>
              <a:ext cx="26650" cy="225769"/>
            </a:xfrm>
            <a:custGeom>
              <a:avLst/>
              <a:gdLst>
                <a:gd name="connsiteX0" fmla="*/ 19521 w 26650"/>
                <a:gd name="connsiteY0" fmla="*/ 0 h 225769"/>
                <a:gd name="connsiteX1" fmla="*/ 26650 w 26650"/>
                <a:gd name="connsiteY1" fmla="*/ 511 h 225769"/>
                <a:gd name="connsiteX2" fmla="*/ 7173 w 26650"/>
                <a:gd name="connsiteY2" fmla="*/ 225769 h 225769"/>
                <a:gd name="connsiteX3" fmla="*/ 0 w 26650"/>
                <a:gd name="connsiteY3" fmla="*/ 225769 h 2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50" h="225769">
                  <a:moveTo>
                    <a:pt x="19521" y="0"/>
                  </a:moveTo>
                  <a:lnTo>
                    <a:pt x="26650" y="511"/>
                  </a:lnTo>
                  <a:lnTo>
                    <a:pt x="7173" y="225769"/>
                  </a:lnTo>
                  <a:lnTo>
                    <a:pt x="0" y="225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Freeform 194">
              <a:extLst>
                <a:ext uri="{FF2B5EF4-FFF2-40B4-BE49-F238E27FC236}">
                  <a16:creationId xmlns:a16="http://schemas.microsoft.com/office/drawing/2014/main" id="{72C79A1D-2F5D-42E3-9D37-7B4C0488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645" y="3034849"/>
              <a:ext cx="260350" cy="217488"/>
            </a:xfrm>
            <a:custGeom>
              <a:avLst/>
              <a:gdLst>
                <a:gd name="T0" fmla="*/ 272 w 509"/>
                <a:gd name="T1" fmla="*/ 12 h 424"/>
                <a:gd name="T2" fmla="*/ 500 w 509"/>
                <a:gd name="T3" fmla="*/ 234 h 424"/>
                <a:gd name="T4" fmla="*/ 237 w 509"/>
                <a:gd name="T5" fmla="*/ 412 h 424"/>
                <a:gd name="T6" fmla="*/ 10 w 509"/>
                <a:gd name="T7" fmla="*/ 191 h 424"/>
                <a:gd name="T8" fmla="*/ 272 w 509"/>
                <a:gd name="T9" fmla="*/ 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24">
                  <a:moveTo>
                    <a:pt x="272" y="12"/>
                  </a:moveTo>
                  <a:cubicBezTo>
                    <a:pt x="407" y="24"/>
                    <a:pt x="509" y="123"/>
                    <a:pt x="500" y="234"/>
                  </a:cubicBezTo>
                  <a:cubicBezTo>
                    <a:pt x="490" y="344"/>
                    <a:pt x="372" y="424"/>
                    <a:pt x="237" y="412"/>
                  </a:cubicBezTo>
                  <a:cubicBezTo>
                    <a:pt x="102" y="400"/>
                    <a:pt x="0" y="301"/>
                    <a:pt x="10" y="191"/>
                  </a:cubicBezTo>
                  <a:cubicBezTo>
                    <a:pt x="20" y="80"/>
                    <a:pt x="137" y="0"/>
                    <a:pt x="272" y="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5">
              <a:extLst>
                <a:ext uri="{FF2B5EF4-FFF2-40B4-BE49-F238E27FC236}">
                  <a16:creationId xmlns:a16="http://schemas.microsoft.com/office/drawing/2014/main" id="{B563D6A4-ECF7-4D5D-8B93-EC04881A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70" y="3038024"/>
              <a:ext cx="242888" cy="200025"/>
            </a:xfrm>
            <a:custGeom>
              <a:avLst/>
              <a:gdLst>
                <a:gd name="T0" fmla="*/ 252 w 471"/>
                <a:gd name="T1" fmla="*/ 11 h 392"/>
                <a:gd name="T2" fmla="*/ 462 w 471"/>
                <a:gd name="T3" fmla="*/ 216 h 392"/>
                <a:gd name="T4" fmla="*/ 219 w 471"/>
                <a:gd name="T5" fmla="*/ 381 h 392"/>
                <a:gd name="T6" fmla="*/ 9 w 471"/>
                <a:gd name="T7" fmla="*/ 176 h 392"/>
                <a:gd name="T8" fmla="*/ 252 w 471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392">
                  <a:moveTo>
                    <a:pt x="252" y="11"/>
                  </a:moveTo>
                  <a:cubicBezTo>
                    <a:pt x="377" y="22"/>
                    <a:pt x="471" y="114"/>
                    <a:pt x="462" y="216"/>
                  </a:cubicBezTo>
                  <a:cubicBezTo>
                    <a:pt x="453" y="318"/>
                    <a:pt x="345" y="392"/>
                    <a:pt x="219" y="381"/>
                  </a:cubicBezTo>
                  <a:cubicBezTo>
                    <a:pt x="94" y="370"/>
                    <a:pt x="0" y="279"/>
                    <a:pt x="9" y="176"/>
                  </a:cubicBezTo>
                  <a:cubicBezTo>
                    <a:pt x="18" y="74"/>
                    <a:pt x="127" y="0"/>
                    <a:pt x="2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6">
              <a:extLst>
                <a:ext uri="{FF2B5EF4-FFF2-40B4-BE49-F238E27FC236}">
                  <a16:creationId xmlns:a16="http://schemas.microsoft.com/office/drawing/2014/main" id="{738CAA3A-CD11-4DE0-B06C-533CDB45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495" y="3009449"/>
              <a:ext cx="133350" cy="163513"/>
            </a:xfrm>
            <a:custGeom>
              <a:avLst/>
              <a:gdLst>
                <a:gd name="T0" fmla="*/ 23 w 260"/>
                <a:gd name="T1" fmla="*/ 0 h 318"/>
                <a:gd name="T2" fmla="*/ 260 w 260"/>
                <a:gd name="T3" fmla="*/ 21 h 318"/>
                <a:gd name="T4" fmla="*/ 243 w 260"/>
                <a:gd name="T5" fmla="*/ 225 h 318"/>
                <a:gd name="T6" fmla="*/ 115 w 260"/>
                <a:gd name="T7" fmla="*/ 312 h 318"/>
                <a:gd name="T8" fmla="*/ 5 w 260"/>
                <a:gd name="T9" fmla="*/ 204 h 318"/>
                <a:gd name="T10" fmla="*/ 23 w 26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318">
                  <a:moveTo>
                    <a:pt x="23" y="0"/>
                  </a:moveTo>
                  <a:lnTo>
                    <a:pt x="260" y="21"/>
                  </a:lnTo>
                  <a:lnTo>
                    <a:pt x="243" y="225"/>
                  </a:lnTo>
                  <a:cubicBezTo>
                    <a:pt x="238" y="279"/>
                    <a:pt x="181" y="318"/>
                    <a:pt x="115" y="312"/>
                  </a:cubicBezTo>
                  <a:cubicBezTo>
                    <a:pt x="50" y="306"/>
                    <a:pt x="0" y="258"/>
                    <a:pt x="5" y="20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7">
              <a:extLst>
                <a:ext uri="{FF2B5EF4-FFF2-40B4-BE49-F238E27FC236}">
                  <a16:creationId xmlns:a16="http://schemas.microsoft.com/office/drawing/2014/main" id="{9C8B7126-0A2A-4E9C-88C9-9BF1C3FA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115888" cy="142875"/>
            </a:xfrm>
            <a:custGeom>
              <a:avLst/>
              <a:gdLst>
                <a:gd name="T0" fmla="*/ 20 w 228"/>
                <a:gd name="T1" fmla="*/ 0 h 278"/>
                <a:gd name="T2" fmla="*/ 228 w 228"/>
                <a:gd name="T3" fmla="*/ 18 h 278"/>
                <a:gd name="T4" fmla="*/ 212 w 228"/>
                <a:gd name="T5" fmla="*/ 197 h 278"/>
                <a:gd name="T6" fmla="*/ 101 w 228"/>
                <a:gd name="T7" fmla="*/ 273 h 278"/>
                <a:gd name="T8" fmla="*/ 4 w 228"/>
                <a:gd name="T9" fmla="*/ 179 h 278"/>
                <a:gd name="T10" fmla="*/ 20 w 22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78">
                  <a:moveTo>
                    <a:pt x="20" y="0"/>
                  </a:moveTo>
                  <a:lnTo>
                    <a:pt x="228" y="18"/>
                  </a:lnTo>
                  <a:lnTo>
                    <a:pt x="212" y="197"/>
                  </a:lnTo>
                  <a:cubicBezTo>
                    <a:pt x="208" y="244"/>
                    <a:pt x="158" y="278"/>
                    <a:pt x="101" y="273"/>
                  </a:cubicBezTo>
                  <a:cubicBezTo>
                    <a:pt x="43" y="268"/>
                    <a:pt x="0" y="226"/>
                    <a:pt x="4" y="179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8">
              <a:extLst>
                <a:ext uri="{FF2B5EF4-FFF2-40B4-BE49-F238E27FC236}">
                  <a16:creationId xmlns:a16="http://schemas.microsoft.com/office/drawing/2014/main" id="{0CB71271-3F24-499E-8A1F-AD020962F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47625" cy="136525"/>
            </a:xfrm>
            <a:custGeom>
              <a:avLst/>
              <a:gdLst>
                <a:gd name="T0" fmla="*/ 19 w 94"/>
                <a:gd name="T1" fmla="*/ 0 h 267"/>
                <a:gd name="T2" fmla="*/ 94 w 94"/>
                <a:gd name="T3" fmla="*/ 7 h 267"/>
                <a:gd name="T4" fmla="*/ 71 w 94"/>
                <a:gd name="T5" fmla="*/ 267 h 267"/>
                <a:gd name="T6" fmla="*/ 3 w 94"/>
                <a:gd name="T7" fmla="*/ 179 h 267"/>
                <a:gd name="T8" fmla="*/ 19 w 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7">
                  <a:moveTo>
                    <a:pt x="19" y="0"/>
                  </a:moveTo>
                  <a:lnTo>
                    <a:pt x="94" y="7"/>
                  </a:lnTo>
                  <a:lnTo>
                    <a:pt x="71" y="267"/>
                  </a:lnTo>
                  <a:cubicBezTo>
                    <a:pt x="29" y="253"/>
                    <a:pt x="0" y="218"/>
                    <a:pt x="3" y="17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99">
              <a:extLst>
                <a:ext uri="{FF2B5EF4-FFF2-40B4-BE49-F238E27FC236}">
                  <a16:creationId xmlns:a16="http://schemas.microsoft.com/office/drawing/2014/main" id="{AFAD55EA-5F65-449D-8258-823B52C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108" y="3068186"/>
              <a:ext cx="115888" cy="153988"/>
            </a:xfrm>
            <a:custGeom>
              <a:avLst/>
              <a:gdLst>
                <a:gd name="T0" fmla="*/ 168 w 228"/>
                <a:gd name="T1" fmla="*/ 298 h 301"/>
                <a:gd name="T2" fmla="*/ 6 w 228"/>
                <a:gd name="T3" fmla="*/ 124 h 301"/>
                <a:gd name="T4" fmla="*/ 89 w 228"/>
                <a:gd name="T5" fmla="*/ 0 h 301"/>
                <a:gd name="T6" fmla="*/ 80 w 228"/>
                <a:gd name="T7" fmla="*/ 107 h 301"/>
                <a:gd name="T8" fmla="*/ 192 w 228"/>
                <a:gd name="T9" fmla="*/ 221 h 301"/>
                <a:gd name="T10" fmla="*/ 220 w 228"/>
                <a:gd name="T11" fmla="*/ 272 h 301"/>
                <a:gd name="T12" fmla="*/ 168 w 228"/>
                <a:gd name="T13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01">
                  <a:moveTo>
                    <a:pt x="168" y="298"/>
                  </a:moveTo>
                  <a:cubicBezTo>
                    <a:pt x="70" y="281"/>
                    <a:pt x="0" y="194"/>
                    <a:pt x="6" y="124"/>
                  </a:cubicBezTo>
                  <a:cubicBezTo>
                    <a:pt x="12" y="54"/>
                    <a:pt x="46" y="24"/>
                    <a:pt x="89" y="0"/>
                  </a:cubicBezTo>
                  <a:cubicBezTo>
                    <a:pt x="103" y="45"/>
                    <a:pt x="84" y="62"/>
                    <a:pt x="80" y="107"/>
                  </a:cubicBezTo>
                  <a:cubicBezTo>
                    <a:pt x="76" y="159"/>
                    <a:pt x="129" y="215"/>
                    <a:pt x="192" y="221"/>
                  </a:cubicBezTo>
                  <a:cubicBezTo>
                    <a:pt x="216" y="224"/>
                    <a:pt x="228" y="246"/>
                    <a:pt x="220" y="272"/>
                  </a:cubicBezTo>
                  <a:cubicBezTo>
                    <a:pt x="213" y="299"/>
                    <a:pt x="197" y="301"/>
                    <a:pt x="168" y="298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0">
              <a:extLst>
                <a:ext uri="{FF2B5EF4-FFF2-40B4-BE49-F238E27FC236}">
                  <a16:creationId xmlns:a16="http://schemas.microsoft.com/office/drawing/2014/main" id="{EA2BC191-4F63-4B74-8B6E-BB6BB3988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158" y="2872924"/>
              <a:ext cx="220663" cy="184150"/>
            </a:xfrm>
            <a:custGeom>
              <a:avLst/>
              <a:gdLst>
                <a:gd name="T0" fmla="*/ 230 w 430"/>
                <a:gd name="T1" fmla="*/ 10 h 359"/>
                <a:gd name="T2" fmla="*/ 422 w 430"/>
                <a:gd name="T3" fmla="*/ 198 h 359"/>
                <a:gd name="T4" fmla="*/ 200 w 430"/>
                <a:gd name="T5" fmla="*/ 349 h 359"/>
                <a:gd name="T6" fmla="*/ 8 w 430"/>
                <a:gd name="T7" fmla="*/ 161 h 359"/>
                <a:gd name="T8" fmla="*/ 230 w 430"/>
                <a:gd name="T9" fmla="*/ 1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59">
                  <a:moveTo>
                    <a:pt x="230" y="10"/>
                  </a:moveTo>
                  <a:cubicBezTo>
                    <a:pt x="344" y="20"/>
                    <a:pt x="430" y="104"/>
                    <a:pt x="422" y="198"/>
                  </a:cubicBezTo>
                  <a:cubicBezTo>
                    <a:pt x="414" y="291"/>
                    <a:pt x="314" y="359"/>
                    <a:pt x="200" y="349"/>
                  </a:cubicBezTo>
                  <a:cubicBezTo>
                    <a:pt x="86" y="339"/>
                    <a:pt x="0" y="255"/>
                    <a:pt x="8" y="161"/>
                  </a:cubicBezTo>
                  <a:cubicBezTo>
                    <a:pt x="17" y="68"/>
                    <a:pt x="116" y="0"/>
                    <a:pt x="230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1">
              <a:extLst>
                <a:ext uri="{FF2B5EF4-FFF2-40B4-BE49-F238E27FC236}">
                  <a16:creationId xmlns:a16="http://schemas.microsoft.com/office/drawing/2014/main" id="{4093D4C1-8FC8-4B2E-8C21-8F0577FB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270" y="2879274"/>
              <a:ext cx="200025" cy="166688"/>
            </a:xfrm>
            <a:custGeom>
              <a:avLst/>
              <a:gdLst>
                <a:gd name="T0" fmla="*/ 209 w 391"/>
                <a:gd name="T1" fmla="*/ 9 h 326"/>
                <a:gd name="T2" fmla="*/ 384 w 391"/>
                <a:gd name="T3" fmla="*/ 180 h 326"/>
                <a:gd name="T4" fmla="*/ 182 w 391"/>
                <a:gd name="T5" fmla="*/ 317 h 326"/>
                <a:gd name="T6" fmla="*/ 7 w 391"/>
                <a:gd name="T7" fmla="*/ 147 h 326"/>
                <a:gd name="T8" fmla="*/ 209 w 391"/>
                <a:gd name="T9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26">
                  <a:moveTo>
                    <a:pt x="209" y="9"/>
                  </a:moveTo>
                  <a:cubicBezTo>
                    <a:pt x="313" y="18"/>
                    <a:pt x="391" y="95"/>
                    <a:pt x="384" y="180"/>
                  </a:cubicBezTo>
                  <a:cubicBezTo>
                    <a:pt x="376" y="265"/>
                    <a:pt x="286" y="326"/>
                    <a:pt x="182" y="317"/>
                  </a:cubicBezTo>
                  <a:cubicBezTo>
                    <a:pt x="78" y="308"/>
                    <a:pt x="0" y="232"/>
                    <a:pt x="7" y="147"/>
                  </a:cubicBezTo>
                  <a:cubicBezTo>
                    <a:pt x="15" y="62"/>
                    <a:pt x="105" y="0"/>
                    <a:pt x="20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02">
              <a:extLst>
                <a:ext uri="{FF2B5EF4-FFF2-40B4-BE49-F238E27FC236}">
                  <a16:creationId xmlns:a16="http://schemas.microsoft.com/office/drawing/2014/main" id="{756601B1-6086-4539-8B5B-5D8AC4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083" y="2890386"/>
              <a:ext cx="101600" cy="84138"/>
            </a:xfrm>
            <a:custGeom>
              <a:avLst/>
              <a:gdLst>
                <a:gd name="T0" fmla="*/ 106 w 198"/>
                <a:gd name="T1" fmla="*/ 5 h 166"/>
                <a:gd name="T2" fmla="*/ 194 w 198"/>
                <a:gd name="T3" fmla="*/ 91 h 166"/>
                <a:gd name="T4" fmla="*/ 92 w 198"/>
                <a:gd name="T5" fmla="*/ 161 h 166"/>
                <a:gd name="T6" fmla="*/ 3 w 198"/>
                <a:gd name="T7" fmla="*/ 75 h 166"/>
                <a:gd name="T8" fmla="*/ 106 w 198"/>
                <a:gd name="T9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6">
                  <a:moveTo>
                    <a:pt x="106" y="5"/>
                  </a:moveTo>
                  <a:cubicBezTo>
                    <a:pt x="158" y="10"/>
                    <a:pt x="198" y="48"/>
                    <a:pt x="194" y="91"/>
                  </a:cubicBezTo>
                  <a:cubicBezTo>
                    <a:pt x="190" y="135"/>
                    <a:pt x="145" y="166"/>
                    <a:pt x="92" y="161"/>
                  </a:cubicBezTo>
                  <a:cubicBezTo>
                    <a:pt x="39" y="157"/>
                    <a:pt x="0" y="118"/>
                    <a:pt x="3" y="75"/>
                  </a:cubicBezTo>
                  <a:cubicBezTo>
                    <a:pt x="7" y="32"/>
                    <a:pt x="53" y="0"/>
                    <a:pt x="106" y="5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100">
            <a:extLst>
              <a:ext uri="{FF2B5EF4-FFF2-40B4-BE49-F238E27FC236}">
                <a16:creationId xmlns:a16="http://schemas.microsoft.com/office/drawing/2014/main" id="{6CD48165-F9FF-48A9-B5AD-E5D5A4E8EF7C}"/>
              </a:ext>
            </a:extLst>
          </p:cNvPr>
          <p:cNvSpPr/>
          <p:nvPr/>
        </p:nvSpPr>
        <p:spPr>
          <a:xfrm>
            <a:off x="4118769" y="3679401"/>
            <a:ext cx="3483327" cy="2404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AJAX, REST API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처리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리뷰 게시판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글수정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글 제목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작성자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sz="95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리뷰 게시판 댓글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페이징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첨부파일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업로드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Chatbot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API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적용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(Channel Talk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 게시판 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  <a:endParaRPr lang="ko-KR" altLang="en-US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-React-</a:t>
            </a:r>
            <a:r>
              <a:rPr lang="en-US" altLang="ko-KR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OracleDB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 공지사항 게시판 </a:t>
            </a:r>
            <a:r>
              <a:rPr lang="ko-KR" altLang="en-US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글등록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조회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 구현</a:t>
            </a: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Front-End React-</a:t>
            </a:r>
            <a:r>
              <a:rPr lang="en-US" altLang="ko-KR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Axios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비동기 연동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 게시판 </a:t>
            </a:r>
            <a:r>
              <a:rPr lang="ko-KR" altLang="en-US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글등록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조회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 </a:t>
            </a: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UI </a:t>
            </a:r>
            <a:r>
              <a:rPr lang="ko-KR" altLang="en-US" sz="950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3" name="Rectangle 100">
            <a:extLst>
              <a:ext uri="{FF2B5EF4-FFF2-40B4-BE49-F238E27FC236}">
                <a16:creationId xmlns:a16="http://schemas.microsoft.com/office/drawing/2014/main" id="{6CD48165-F9FF-48A9-B5AD-E5D5A4E8EF7C}"/>
              </a:ext>
            </a:extLst>
          </p:cNvPr>
          <p:cNvSpPr/>
          <p:nvPr/>
        </p:nvSpPr>
        <p:spPr>
          <a:xfrm>
            <a:off x="7694673" y="3718559"/>
            <a:ext cx="352987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Front-End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메인페이지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자유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리뷰 게시판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altLang="ko-KR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고객 장바구니 등록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비우기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  <a:endParaRPr lang="en-US" altLang="ko-KR" sz="950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고객 장바구니 추가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비우기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UI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디자인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</a:t>
            </a:r>
            <a:endParaRPr lang="ko-KR" altLang="en-US" sz="95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Front-End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판매 페이지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회사 소개 페이지 </a:t>
            </a:r>
            <a:r>
              <a:rPr lang="ko-KR" altLang="en-US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웹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UI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구현</a:t>
            </a: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Front-End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가입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Daum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카카오 주소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</a:t>
            </a: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Front-End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회사 소개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Google Map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지도 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</a:t>
            </a:r>
          </a:p>
          <a:p>
            <a:pPr>
              <a:spcAft>
                <a:spcPts val="1200"/>
              </a:spcAft>
            </a:pP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Back-End </a:t>
            </a:r>
            <a:r>
              <a:rPr lang="en-US" altLang="ko-KR" sz="9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SpringMVC-OracleDB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연동</a:t>
            </a:r>
          </a:p>
          <a:p>
            <a:pPr>
              <a:spcAft>
                <a:spcPts val="1200"/>
              </a:spcAft>
            </a:pP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 공지사항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고객 리뷰</a:t>
            </a:r>
            <a:r>
              <a:rPr lang="en-US" altLang="ko-KR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9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자유 게시판 </a:t>
            </a:r>
            <a:r>
              <a:rPr lang="ko-KR" altLang="en-US" sz="95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</a:t>
            </a:r>
            <a:endParaRPr lang="ko-KR" altLang="en-US" sz="95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4" name="Rectangle 65">
            <a:extLst>
              <a:ext uri="{FF2B5EF4-FFF2-40B4-BE49-F238E27FC236}">
                <a16:creationId xmlns:a16="http://schemas.microsoft.com/office/drawing/2014/main" id="{3E6D7214-6508-41CB-9466-DE5228A927DA}"/>
              </a:ext>
            </a:extLst>
          </p:cNvPr>
          <p:cNvSpPr/>
          <p:nvPr/>
        </p:nvSpPr>
        <p:spPr>
          <a:xfrm>
            <a:off x="8446798" y="3250897"/>
            <a:ext cx="1048670" cy="37808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5" name="Rectangle 65">
            <a:extLst>
              <a:ext uri="{FF2B5EF4-FFF2-40B4-BE49-F238E27FC236}">
                <a16:creationId xmlns:a16="http://schemas.microsoft.com/office/drawing/2014/main" id="{3E6D7214-6508-41CB-9466-DE5228A927DA}"/>
              </a:ext>
            </a:extLst>
          </p:cNvPr>
          <p:cNvSpPr/>
          <p:nvPr/>
        </p:nvSpPr>
        <p:spPr>
          <a:xfrm>
            <a:off x="4964984" y="3255798"/>
            <a:ext cx="1048670" cy="37808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F8B2A708-5BB5-401E-BA83-E0E1D926E4D1}"/>
              </a:ext>
            </a:extLst>
          </p:cNvPr>
          <p:cNvSpPr/>
          <p:nvPr/>
        </p:nvSpPr>
        <p:spPr>
          <a:xfrm>
            <a:off x="8536845" y="2939381"/>
            <a:ext cx="868575" cy="294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김연지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27" y="1314892"/>
            <a:ext cx="1295645" cy="1645995"/>
          </a:xfrm>
          <a:prstGeom prst="rect">
            <a:avLst/>
          </a:prstGeom>
        </p:spPr>
      </p:pic>
      <p:grpSp>
        <p:nvGrpSpPr>
          <p:cNvPr id="95" name="Group 43">
            <a:extLst>
              <a:ext uri="{FF2B5EF4-FFF2-40B4-BE49-F238E27FC236}">
                <a16:creationId xmlns:a16="http://schemas.microsoft.com/office/drawing/2014/main" id="{84A3FF0A-4B24-47C0-9BC1-E5DAD98D4753}"/>
              </a:ext>
            </a:extLst>
          </p:cNvPr>
          <p:cNvGrpSpPr/>
          <p:nvPr/>
        </p:nvGrpSpPr>
        <p:grpSpPr>
          <a:xfrm>
            <a:off x="5915482" y="1107677"/>
            <a:ext cx="288038" cy="793680"/>
            <a:chOff x="7627645" y="2872924"/>
            <a:chExt cx="384881" cy="973165"/>
          </a:xfrm>
        </p:grpSpPr>
        <p:sp>
          <p:nvSpPr>
            <p:cNvPr id="96" name="Freeform: Shape 44">
              <a:extLst>
                <a:ext uri="{FF2B5EF4-FFF2-40B4-BE49-F238E27FC236}">
                  <a16:creationId xmlns:a16="http://schemas.microsoft.com/office/drawing/2014/main" id="{CC76DA6E-91F5-4FAE-8DBB-94D23614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823" y="3381265"/>
              <a:ext cx="300703" cy="464824"/>
            </a:xfrm>
            <a:custGeom>
              <a:avLst/>
              <a:gdLst>
                <a:gd name="connsiteX0" fmla="*/ 29 w 300703"/>
                <a:gd name="connsiteY0" fmla="*/ 0 h 464824"/>
                <a:gd name="connsiteX1" fmla="*/ 38050 w 300703"/>
                <a:gd name="connsiteY1" fmla="*/ 0 h 464824"/>
                <a:gd name="connsiteX2" fmla="*/ 89469 w 300703"/>
                <a:gd name="connsiteY2" fmla="*/ 113672 h 464824"/>
                <a:gd name="connsiteX3" fmla="*/ 238070 w 300703"/>
                <a:gd name="connsiteY3" fmla="*/ 159321 h 464824"/>
                <a:gd name="connsiteX4" fmla="*/ 215960 w 300703"/>
                <a:gd name="connsiteY4" fmla="*/ 268057 h 464824"/>
                <a:gd name="connsiteX5" fmla="*/ 223159 w 300703"/>
                <a:gd name="connsiteY5" fmla="*/ 283958 h 464824"/>
                <a:gd name="connsiteX6" fmla="*/ 294117 w 300703"/>
                <a:gd name="connsiteY6" fmla="*/ 330119 h 464824"/>
                <a:gd name="connsiteX7" fmla="*/ 232928 w 300703"/>
                <a:gd name="connsiteY7" fmla="*/ 453218 h 464824"/>
                <a:gd name="connsiteX8" fmla="*/ 99753 w 300703"/>
                <a:gd name="connsiteY8" fmla="*/ 418340 h 464824"/>
                <a:gd name="connsiteX9" fmla="*/ 111579 w 300703"/>
                <a:gd name="connsiteY9" fmla="*/ 334736 h 464824"/>
                <a:gd name="connsiteX10" fmla="*/ 104381 w 300703"/>
                <a:gd name="connsiteY10" fmla="*/ 318835 h 464824"/>
                <a:gd name="connsiteX11" fmla="*/ 7713 w 300703"/>
                <a:gd name="connsiteY11" fmla="*/ 263441 h 464824"/>
                <a:gd name="connsiteX12" fmla="*/ 58104 w 300703"/>
                <a:gd name="connsiteY12" fmla="*/ 129572 h 464824"/>
                <a:gd name="connsiteX13" fmla="*/ 0 w 300703"/>
                <a:gd name="connsiteY13" fmla="*/ 2371 h 46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703" h="464824">
                  <a:moveTo>
                    <a:pt x="29" y="0"/>
                  </a:moveTo>
                  <a:lnTo>
                    <a:pt x="38050" y="0"/>
                  </a:lnTo>
                  <a:lnTo>
                    <a:pt x="89469" y="113672"/>
                  </a:lnTo>
                  <a:cubicBezTo>
                    <a:pt x="150658" y="90591"/>
                    <a:pt x="215446" y="110082"/>
                    <a:pt x="238070" y="159321"/>
                  </a:cubicBezTo>
                  <a:cubicBezTo>
                    <a:pt x="254010" y="194199"/>
                    <a:pt x="244240" y="236257"/>
                    <a:pt x="215960" y="268057"/>
                  </a:cubicBezTo>
                  <a:lnTo>
                    <a:pt x="223159" y="283958"/>
                  </a:lnTo>
                  <a:cubicBezTo>
                    <a:pt x="255038" y="287035"/>
                    <a:pt x="281776" y="303448"/>
                    <a:pt x="294117" y="330119"/>
                  </a:cubicBezTo>
                  <a:cubicBezTo>
                    <a:pt x="314170" y="373717"/>
                    <a:pt x="286918" y="429111"/>
                    <a:pt x="232928" y="453218"/>
                  </a:cubicBezTo>
                  <a:cubicBezTo>
                    <a:pt x="179452" y="477837"/>
                    <a:pt x="119806" y="461937"/>
                    <a:pt x="99753" y="418340"/>
                  </a:cubicBezTo>
                  <a:cubicBezTo>
                    <a:pt x="87927" y="391156"/>
                    <a:pt x="93068" y="360381"/>
                    <a:pt x="111579" y="334736"/>
                  </a:cubicBezTo>
                  <a:lnTo>
                    <a:pt x="104381" y="318835"/>
                  </a:lnTo>
                  <a:cubicBezTo>
                    <a:pt x="61703" y="318835"/>
                    <a:pt x="23653" y="298832"/>
                    <a:pt x="7713" y="263441"/>
                  </a:cubicBezTo>
                  <a:cubicBezTo>
                    <a:pt x="-12855" y="217792"/>
                    <a:pt x="9255" y="161885"/>
                    <a:pt x="58104" y="129572"/>
                  </a:cubicBezTo>
                  <a:lnTo>
                    <a:pt x="0" y="2371"/>
                  </a:lnTo>
                  <a:close/>
                </a:path>
              </a:pathLst>
            </a:custGeom>
            <a:solidFill>
              <a:srgbClr val="000000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7" name="Freeform: Shape 45">
              <a:extLst>
                <a:ext uri="{FF2B5EF4-FFF2-40B4-BE49-F238E27FC236}">
                  <a16:creationId xmlns:a16="http://schemas.microsoft.com/office/drawing/2014/main" id="{81A358A3-E0AC-47A4-8C38-504B53A8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183" y="3150737"/>
              <a:ext cx="55163" cy="227357"/>
            </a:xfrm>
            <a:custGeom>
              <a:avLst/>
              <a:gdLst>
                <a:gd name="connsiteX0" fmla="*/ 20179 w 55163"/>
                <a:gd name="connsiteY0" fmla="*/ 0 h 227357"/>
                <a:gd name="connsiteX1" fmla="*/ 55163 w 55163"/>
                <a:gd name="connsiteY1" fmla="*/ 3085 h 227357"/>
                <a:gd name="connsiteX2" fmla="*/ 35756 w 55163"/>
                <a:gd name="connsiteY2" fmla="*/ 227357 h 227357"/>
                <a:gd name="connsiteX3" fmla="*/ 0 w 55163"/>
                <a:gd name="connsiteY3" fmla="*/ 227357 h 22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" h="227357">
                  <a:moveTo>
                    <a:pt x="20179" y="0"/>
                  </a:moveTo>
                  <a:lnTo>
                    <a:pt x="55163" y="3085"/>
                  </a:lnTo>
                  <a:lnTo>
                    <a:pt x="35756" y="227357"/>
                  </a:lnTo>
                  <a:lnTo>
                    <a:pt x="0" y="2273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8" name="Freeform: Shape 46">
              <a:extLst>
                <a:ext uri="{FF2B5EF4-FFF2-40B4-BE49-F238E27FC236}">
                  <a16:creationId xmlns:a16="http://schemas.microsoft.com/office/drawing/2014/main" id="{7AF8DAD2-F05F-4665-928B-043CB721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46" y="3152325"/>
              <a:ext cx="26650" cy="225769"/>
            </a:xfrm>
            <a:custGeom>
              <a:avLst/>
              <a:gdLst>
                <a:gd name="connsiteX0" fmla="*/ 19521 w 26650"/>
                <a:gd name="connsiteY0" fmla="*/ 0 h 225769"/>
                <a:gd name="connsiteX1" fmla="*/ 26650 w 26650"/>
                <a:gd name="connsiteY1" fmla="*/ 511 h 225769"/>
                <a:gd name="connsiteX2" fmla="*/ 7173 w 26650"/>
                <a:gd name="connsiteY2" fmla="*/ 225769 h 225769"/>
                <a:gd name="connsiteX3" fmla="*/ 0 w 26650"/>
                <a:gd name="connsiteY3" fmla="*/ 225769 h 2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50" h="225769">
                  <a:moveTo>
                    <a:pt x="19521" y="0"/>
                  </a:moveTo>
                  <a:lnTo>
                    <a:pt x="26650" y="511"/>
                  </a:lnTo>
                  <a:lnTo>
                    <a:pt x="7173" y="225769"/>
                  </a:lnTo>
                  <a:lnTo>
                    <a:pt x="0" y="225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9" name="Freeform 194">
              <a:extLst>
                <a:ext uri="{FF2B5EF4-FFF2-40B4-BE49-F238E27FC236}">
                  <a16:creationId xmlns:a16="http://schemas.microsoft.com/office/drawing/2014/main" id="{72C79A1D-2F5D-42E3-9D37-7B4C0488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645" y="3034849"/>
              <a:ext cx="260350" cy="217488"/>
            </a:xfrm>
            <a:custGeom>
              <a:avLst/>
              <a:gdLst>
                <a:gd name="T0" fmla="*/ 272 w 509"/>
                <a:gd name="T1" fmla="*/ 12 h 424"/>
                <a:gd name="T2" fmla="*/ 500 w 509"/>
                <a:gd name="T3" fmla="*/ 234 h 424"/>
                <a:gd name="T4" fmla="*/ 237 w 509"/>
                <a:gd name="T5" fmla="*/ 412 h 424"/>
                <a:gd name="T6" fmla="*/ 10 w 509"/>
                <a:gd name="T7" fmla="*/ 191 h 424"/>
                <a:gd name="T8" fmla="*/ 272 w 509"/>
                <a:gd name="T9" fmla="*/ 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24">
                  <a:moveTo>
                    <a:pt x="272" y="12"/>
                  </a:moveTo>
                  <a:cubicBezTo>
                    <a:pt x="407" y="24"/>
                    <a:pt x="509" y="123"/>
                    <a:pt x="500" y="234"/>
                  </a:cubicBezTo>
                  <a:cubicBezTo>
                    <a:pt x="490" y="344"/>
                    <a:pt x="372" y="424"/>
                    <a:pt x="237" y="412"/>
                  </a:cubicBezTo>
                  <a:cubicBezTo>
                    <a:pt x="102" y="400"/>
                    <a:pt x="0" y="301"/>
                    <a:pt x="10" y="191"/>
                  </a:cubicBezTo>
                  <a:cubicBezTo>
                    <a:pt x="20" y="80"/>
                    <a:pt x="137" y="0"/>
                    <a:pt x="272" y="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95">
              <a:extLst>
                <a:ext uri="{FF2B5EF4-FFF2-40B4-BE49-F238E27FC236}">
                  <a16:creationId xmlns:a16="http://schemas.microsoft.com/office/drawing/2014/main" id="{B563D6A4-ECF7-4D5D-8B93-EC04881A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70" y="3038024"/>
              <a:ext cx="242888" cy="200025"/>
            </a:xfrm>
            <a:custGeom>
              <a:avLst/>
              <a:gdLst>
                <a:gd name="T0" fmla="*/ 252 w 471"/>
                <a:gd name="T1" fmla="*/ 11 h 392"/>
                <a:gd name="T2" fmla="*/ 462 w 471"/>
                <a:gd name="T3" fmla="*/ 216 h 392"/>
                <a:gd name="T4" fmla="*/ 219 w 471"/>
                <a:gd name="T5" fmla="*/ 381 h 392"/>
                <a:gd name="T6" fmla="*/ 9 w 471"/>
                <a:gd name="T7" fmla="*/ 176 h 392"/>
                <a:gd name="T8" fmla="*/ 252 w 471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392">
                  <a:moveTo>
                    <a:pt x="252" y="11"/>
                  </a:moveTo>
                  <a:cubicBezTo>
                    <a:pt x="377" y="22"/>
                    <a:pt x="471" y="114"/>
                    <a:pt x="462" y="216"/>
                  </a:cubicBezTo>
                  <a:cubicBezTo>
                    <a:pt x="453" y="318"/>
                    <a:pt x="345" y="392"/>
                    <a:pt x="219" y="381"/>
                  </a:cubicBezTo>
                  <a:cubicBezTo>
                    <a:pt x="94" y="370"/>
                    <a:pt x="0" y="279"/>
                    <a:pt x="9" y="176"/>
                  </a:cubicBezTo>
                  <a:cubicBezTo>
                    <a:pt x="18" y="74"/>
                    <a:pt x="127" y="0"/>
                    <a:pt x="2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6">
              <a:extLst>
                <a:ext uri="{FF2B5EF4-FFF2-40B4-BE49-F238E27FC236}">
                  <a16:creationId xmlns:a16="http://schemas.microsoft.com/office/drawing/2014/main" id="{738CAA3A-CD11-4DE0-B06C-533CDB45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495" y="3009449"/>
              <a:ext cx="133350" cy="163513"/>
            </a:xfrm>
            <a:custGeom>
              <a:avLst/>
              <a:gdLst>
                <a:gd name="T0" fmla="*/ 23 w 260"/>
                <a:gd name="T1" fmla="*/ 0 h 318"/>
                <a:gd name="T2" fmla="*/ 260 w 260"/>
                <a:gd name="T3" fmla="*/ 21 h 318"/>
                <a:gd name="T4" fmla="*/ 243 w 260"/>
                <a:gd name="T5" fmla="*/ 225 h 318"/>
                <a:gd name="T6" fmla="*/ 115 w 260"/>
                <a:gd name="T7" fmla="*/ 312 h 318"/>
                <a:gd name="T8" fmla="*/ 5 w 260"/>
                <a:gd name="T9" fmla="*/ 204 h 318"/>
                <a:gd name="T10" fmla="*/ 23 w 26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318">
                  <a:moveTo>
                    <a:pt x="23" y="0"/>
                  </a:moveTo>
                  <a:lnTo>
                    <a:pt x="260" y="21"/>
                  </a:lnTo>
                  <a:lnTo>
                    <a:pt x="243" y="225"/>
                  </a:lnTo>
                  <a:cubicBezTo>
                    <a:pt x="238" y="279"/>
                    <a:pt x="181" y="318"/>
                    <a:pt x="115" y="312"/>
                  </a:cubicBezTo>
                  <a:cubicBezTo>
                    <a:pt x="50" y="306"/>
                    <a:pt x="0" y="258"/>
                    <a:pt x="5" y="20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97">
              <a:extLst>
                <a:ext uri="{FF2B5EF4-FFF2-40B4-BE49-F238E27FC236}">
                  <a16:creationId xmlns:a16="http://schemas.microsoft.com/office/drawing/2014/main" id="{9C8B7126-0A2A-4E9C-88C9-9BF1C3FA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115888" cy="142875"/>
            </a:xfrm>
            <a:custGeom>
              <a:avLst/>
              <a:gdLst>
                <a:gd name="T0" fmla="*/ 20 w 228"/>
                <a:gd name="T1" fmla="*/ 0 h 278"/>
                <a:gd name="T2" fmla="*/ 228 w 228"/>
                <a:gd name="T3" fmla="*/ 18 h 278"/>
                <a:gd name="T4" fmla="*/ 212 w 228"/>
                <a:gd name="T5" fmla="*/ 197 h 278"/>
                <a:gd name="T6" fmla="*/ 101 w 228"/>
                <a:gd name="T7" fmla="*/ 273 h 278"/>
                <a:gd name="T8" fmla="*/ 4 w 228"/>
                <a:gd name="T9" fmla="*/ 179 h 278"/>
                <a:gd name="T10" fmla="*/ 20 w 22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78">
                  <a:moveTo>
                    <a:pt x="20" y="0"/>
                  </a:moveTo>
                  <a:lnTo>
                    <a:pt x="228" y="18"/>
                  </a:lnTo>
                  <a:lnTo>
                    <a:pt x="212" y="197"/>
                  </a:lnTo>
                  <a:cubicBezTo>
                    <a:pt x="208" y="244"/>
                    <a:pt x="158" y="278"/>
                    <a:pt x="101" y="273"/>
                  </a:cubicBezTo>
                  <a:cubicBezTo>
                    <a:pt x="43" y="268"/>
                    <a:pt x="0" y="226"/>
                    <a:pt x="4" y="179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98">
              <a:extLst>
                <a:ext uri="{FF2B5EF4-FFF2-40B4-BE49-F238E27FC236}">
                  <a16:creationId xmlns:a16="http://schemas.microsoft.com/office/drawing/2014/main" id="{0CB71271-3F24-499E-8A1F-AD020962F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47625" cy="136525"/>
            </a:xfrm>
            <a:custGeom>
              <a:avLst/>
              <a:gdLst>
                <a:gd name="T0" fmla="*/ 19 w 94"/>
                <a:gd name="T1" fmla="*/ 0 h 267"/>
                <a:gd name="T2" fmla="*/ 94 w 94"/>
                <a:gd name="T3" fmla="*/ 7 h 267"/>
                <a:gd name="T4" fmla="*/ 71 w 94"/>
                <a:gd name="T5" fmla="*/ 267 h 267"/>
                <a:gd name="T6" fmla="*/ 3 w 94"/>
                <a:gd name="T7" fmla="*/ 179 h 267"/>
                <a:gd name="T8" fmla="*/ 19 w 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7">
                  <a:moveTo>
                    <a:pt x="19" y="0"/>
                  </a:moveTo>
                  <a:lnTo>
                    <a:pt x="94" y="7"/>
                  </a:lnTo>
                  <a:lnTo>
                    <a:pt x="71" y="267"/>
                  </a:lnTo>
                  <a:cubicBezTo>
                    <a:pt x="29" y="253"/>
                    <a:pt x="0" y="218"/>
                    <a:pt x="3" y="17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9">
              <a:extLst>
                <a:ext uri="{FF2B5EF4-FFF2-40B4-BE49-F238E27FC236}">
                  <a16:creationId xmlns:a16="http://schemas.microsoft.com/office/drawing/2014/main" id="{AFAD55EA-5F65-449D-8258-823B52C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108" y="3068186"/>
              <a:ext cx="115888" cy="153988"/>
            </a:xfrm>
            <a:custGeom>
              <a:avLst/>
              <a:gdLst>
                <a:gd name="T0" fmla="*/ 168 w 228"/>
                <a:gd name="T1" fmla="*/ 298 h 301"/>
                <a:gd name="T2" fmla="*/ 6 w 228"/>
                <a:gd name="T3" fmla="*/ 124 h 301"/>
                <a:gd name="T4" fmla="*/ 89 w 228"/>
                <a:gd name="T5" fmla="*/ 0 h 301"/>
                <a:gd name="T6" fmla="*/ 80 w 228"/>
                <a:gd name="T7" fmla="*/ 107 h 301"/>
                <a:gd name="T8" fmla="*/ 192 w 228"/>
                <a:gd name="T9" fmla="*/ 221 h 301"/>
                <a:gd name="T10" fmla="*/ 220 w 228"/>
                <a:gd name="T11" fmla="*/ 272 h 301"/>
                <a:gd name="T12" fmla="*/ 168 w 228"/>
                <a:gd name="T13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01">
                  <a:moveTo>
                    <a:pt x="168" y="298"/>
                  </a:moveTo>
                  <a:cubicBezTo>
                    <a:pt x="70" y="281"/>
                    <a:pt x="0" y="194"/>
                    <a:pt x="6" y="124"/>
                  </a:cubicBezTo>
                  <a:cubicBezTo>
                    <a:pt x="12" y="54"/>
                    <a:pt x="46" y="24"/>
                    <a:pt x="89" y="0"/>
                  </a:cubicBezTo>
                  <a:cubicBezTo>
                    <a:pt x="103" y="45"/>
                    <a:pt x="84" y="62"/>
                    <a:pt x="80" y="107"/>
                  </a:cubicBezTo>
                  <a:cubicBezTo>
                    <a:pt x="76" y="159"/>
                    <a:pt x="129" y="215"/>
                    <a:pt x="192" y="221"/>
                  </a:cubicBezTo>
                  <a:cubicBezTo>
                    <a:pt x="216" y="224"/>
                    <a:pt x="228" y="246"/>
                    <a:pt x="220" y="272"/>
                  </a:cubicBezTo>
                  <a:cubicBezTo>
                    <a:pt x="213" y="299"/>
                    <a:pt x="197" y="301"/>
                    <a:pt x="168" y="298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0">
              <a:extLst>
                <a:ext uri="{FF2B5EF4-FFF2-40B4-BE49-F238E27FC236}">
                  <a16:creationId xmlns:a16="http://schemas.microsoft.com/office/drawing/2014/main" id="{EA2BC191-4F63-4B74-8B6E-BB6BB3988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158" y="2872924"/>
              <a:ext cx="220663" cy="184150"/>
            </a:xfrm>
            <a:custGeom>
              <a:avLst/>
              <a:gdLst>
                <a:gd name="T0" fmla="*/ 230 w 430"/>
                <a:gd name="T1" fmla="*/ 10 h 359"/>
                <a:gd name="T2" fmla="*/ 422 w 430"/>
                <a:gd name="T3" fmla="*/ 198 h 359"/>
                <a:gd name="T4" fmla="*/ 200 w 430"/>
                <a:gd name="T5" fmla="*/ 349 h 359"/>
                <a:gd name="T6" fmla="*/ 8 w 430"/>
                <a:gd name="T7" fmla="*/ 161 h 359"/>
                <a:gd name="T8" fmla="*/ 230 w 430"/>
                <a:gd name="T9" fmla="*/ 1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59">
                  <a:moveTo>
                    <a:pt x="230" y="10"/>
                  </a:moveTo>
                  <a:cubicBezTo>
                    <a:pt x="344" y="20"/>
                    <a:pt x="430" y="104"/>
                    <a:pt x="422" y="198"/>
                  </a:cubicBezTo>
                  <a:cubicBezTo>
                    <a:pt x="414" y="291"/>
                    <a:pt x="314" y="359"/>
                    <a:pt x="200" y="349"/>
                  </a:cubicBezTo>
                  <a:cubicBezTo>
                    <a:pt x="86" y="339"/>
                    <a:pt x="0" y="255"/>
                    <a:pt x="8" y="161"/>
                  </a:cubicBezTo>
                  <a:cubicBezTo>
                    <a:pt x="17" y="68"/>
                    <a:pt x="116" y="0"/>
                    <a:pt x="230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01">
              <a:extLst>
                <a:ext uri="{FF2B5EF4-FFF2-40B4-BE49-F238E27FC236}">
                  <a16:creationId xmlns:a16="http://schemas.microsoft.com/office/drawing/2014/main" id="{4093D4C1-8FC8-4B2E-8C21-8F0577FB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270" y="2879274"/>
              <a:ext cx="200025" cy="166688"/>
            </a:xfrm>
            <a:custGeom>
              <a:avLst/>
              <a:gdLst>
                <a:gd name="T0" fmla="*/ 209 w 391"/>
                <a:gd name="T1" fmla="*/ 9 h 326"/>
                <a:gd name="T2" fmla="*/ 384 w 391"/>
                <a:gd name="T3" fmla="*/ 180 h 326"/>
                <a:gd name="T4" fmla="*/ 182 w 391"/>
                <a:gd name="T5" fmla="*/ 317 h 326"/>
                <a:gd name="T6" fmla="*/ 7 w 391"/>
                <a:gd name="T7" fmla="*/ 147 h 326"/>
                <a:gd name="T8" fmla="*/ 209 w 391"/>
                <a:gd name="T9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26">
                  <a:moveTo>
                    <a:pt x="209" y="9"/>
                  </a:moveTo>
                  <a:cubicBezTo>
                    <a:pt x="313" y="18"/>
                    <a:pt x="391" y="95"/>
                    <a:pt x="384" y="180"/>
                  </a:cubicBezTo>
                  <a:cubicBezTo>
                    <a:pt x="376" y="265"/>
                    <a:pt x="286" y="326"/>
                    <a:pt x="182" y="317"/>
                  </a:cubicBezTo>
                  <a:cubicBezTo>
                    <a:pt x="78" y="308"/>
                    <a:pt x="0" y="232"/>
                    <a:pt x="7" y="147"/>
                  </a:cubicBezTo>
                  <a:cubicBezTo>
                    <a:pt x="15" y="62"/>
                    <a:pt x="105" y="0"/>
                    <a:pt x="20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02">
              <a:extLst>
                <a:ext uri="{FF2B5EF4-FFF2-40B4-BE49-F238E27FC236}">
                  <a16:creationId xmlns:a16="http://schemas.microsoft.com/office/drawing/2014/main" id="{756601B1-6086-4539-8B5B-5D8AC4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083" y="2890386"/>
              <a:ext cx="101600" cy="84138"/>
            </a:xfrm>
            <a:custGeom>
              <a:avLst/>
              <a:gdLst>
                <a:gd name="T0" fmla="*/ 106 w 198"/>
                <a:gd name="T1" fmla="*/ 5 h 166"/>
                <a:gd name="T2" fmla="*/ 194 w 198"/>
                <a:gd name="T3" fmla="*/ 91 h 166"/>
                <a:gd name="T4" fmla="*/ 92 w 198"/>
                <a:gd name="T5" fmla="*/ 161 h 166"/>
                <a:gd name="T6" fmla="*/ 3 w 198"/>
                <a:gd name="T7" fmla="*/ 75 h 166"/>
                <a:gd name="T8" fmla="*/ 106 w 198"/>
                <a:gd name="T9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6">
                  <a:moveTo>
                    <a:pt x="106" y="5"/>
                  </a:moveTo>
                  <a:cubicBezTo>
                    <a:pt x="158" y="10"/>
                    <a:pt x="198" y="48"/>
                    <a:pt x="194" y="91"/>
                  </a:cubicBezTo>
                  <a:cubicBezTo>
                    <a:pt x="190" y="135"/>
                    <a:pt x="145" y="166"/>
                    <a:pt x="92" y="161"/>
                  </a:cubicBezTo>
                  <a:cubicBezTo>
                    <a:pt x="39" y="157"/>
                    <a:pt x="0" y="118"/>
                    <a:pt x="3" y="75"/>
                  </a:cubicBezTo>
                  <a:cubicBezTo>
                    <a:pt x="7" y="32"/>
                    <a:pt x="53" y="0"/>
                    <a:pt x="106" y="5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4" y="1268071"/>
            <a:ext cx="1274822" cy="1659081"/>
          </a:xfrm>
          <a:prstGeom prst="rect">
            <a:avLst/>
          </a:prstGeom>
        </p:spPr>
      </p:pic>
      <p:grpSp>
        <p:nvGrpSpPr>
          <p:cNvPr id="47" name="Group 43">
            <a:extLst>
              <a:ext uri="{FF2B5EF4-FFF2-40B4-BE49-F238E27FC236}">
                <a16:creationId xmlns:a16="http://schemas.microsoft.com/office/drawing/2014/main" id="{84A3FF0A-4B24-47C0-9BC1-E5DAD98D4753}"/>
              </a:ext>
            </a:extLst>
          </p:cNvPr>
          <p:cNvGrpSpPr/>
          <p:nvPr/>
        </p:nvGrpSpPr>
        <p:grpSpPr>
          <a:xfrm>
            <a:off x="9315593" y="1034526"/>
            <a:ext cx="288038" cy="793680"/>
            <a:chOff x="7627645" y="2872924"/>
            <a:chExt cx="384881" cy="973165"/>
          </a:xfrm>
        </p:grpSpPr>
        <p:sp>
          <p:nvSpPr>
            <p:cNvPr id="48" name="Freeform: Shape 44">
              <a:extLst>
                <a:ext uri="{FF2B5EF4-FFF2-40B4-BE49-F238E27FC236}">
                  <a16:creationId xmlns:a16="http://schemas.microsoft.com/office/drawing/2014/main" id="{CC76DA6E-91F5-4FAE-8DBB-94D23614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823" y="3381265"/>
              <a:ext cx="300703" cy="464824"/>
            </a:xfrm>
            <a:custGeom>
              <a:avLst/>
              <a:gdLst>
                <a:gd name="connsiteX0" fmla="*/ 29 w 300703"/>
                <a:gd name="connsiteY0" fmla="*/ 0 h 464824"/>
                <a:gd name="connsiteX1" fmla="*/ 38050 w 300703"/>
                <a:gd name="connsiteY1" fmla="*/ 0 h 464824"/>
                <a:gd name="connsiteX2" fmla="*/ 89469 w 300703"/>
                <a:gd name="connsiteY2" fmla="*/ 113672 h 464824"/>
                <a:gd name="connsiteX3" fmla="*/ 238070 w 300703"/>
                <a:gd name="connsiteY3" fmla="*/ 159321 h 464824"/>
                <a:gd name="connsiteX4" fmla="*/ 215960 w 300703"/>
                <a:gd name="connsiteY4" fmla="*/ 268057 h 464824"/>
                <a:gd name="connsiteX5" fmla="*/ 223159 w 300703"/>
                <a:gd name="connsiteY5" fmla="*/ 283958 h 464824"/>
                <a:gd name="connsiteX6" fmla="*/ 294117 w 300703"/>
                <a:gd name="connsiteY6" fmla="*/ 330119 h 464824"/>
                <a:gd name="connsiteX7" fmla="*/ 232928 w 300703"/>
                <a:gd name="connsiteY7" fmla="*/ 453218 h 464824"/>
                <a:gd name="connsiteX8" fmla="*/ 99753 w 300703"/>
                <a:gd name="connsiteY8" fmla="*/ 418340 h 464824"/>
                <a:gd name="connsiteX9" fmla="*/ 111579 w 300703"/>
                <a:gd name="connsiteY9" fmla="*/ 334736 h 464824"/>
                <a:gd name="connsiteX10" fmla="*/ 104381 w 300703"/>
                <a:gd name="connsiteY10" fmla="*/ 318835 h 464824"/>
                <a:gd name="connsiteX11" fmla="*/ 7713 w 300703"/>
                <a:gd name="connsiteY11" fmla="*/ 263441 h 464824"/>
                <a:gd name="connsiteX12" fmla="*/ 58104 w 300703"/>
                <a:gd name="connsiteY12" fmla="*/ 129572 h 464824"/>
                <a:gd name="connsiteX13" fmla="*/ 0 w 300703"/>
                <a:gd name="connsiteY13" fmla="*/ 2371 h 46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703" h="464824">
                  <a:moveTo>
                    <a:pt x="29" y="0"/>
                  </a:moveTo>
                  <a:lnTo>
                    <a:pt x="38050" y="0"/>
                  </a:lnTo>
                  <a:lnTo>
                    <a:pt x="89469" y="113672"/>
                  </a:lnTo>
                  <a:cubicBezTo>
                    <a:pt x="150658" y="90591"/>
                    <a:pt x="215446" y="110082"/>
                    <a:pt x="238070" y="159321"/>
                  </a:cubicBezTo>
                  <a:cubicBezTo>
                    <a:pt x="254010" y="194199"/>
                    <a:pt x="244240" y="236257"/>
                    <a:pt x="215960" y="268057"/>
                  </a:cubicBezTo>
                  <a:lnTo>
                    <a:pt x="223159" y="283958"/>
                  </a:lnTo>
                  <a:cubicBezTo>
                    <a:pt x="255038" y="287035"/>
                    <a:pt x="281776" y="303448"/>
                    <a:pt x="294117" y="330119"/>
                  </a:cubicBezTo>
                  <a:cubicBezTo>
                    <a:pt x="314170" y="373717"/>
                    <a:pt x="286918" y="429111"/>
                    <a:pt x="232928" y="453218"/>
                  </a:cubicBezTo>
                  <a:cubicBezTo>
                    <a:pt x="179452" y="477837"/>
                    <a:pt x="119806" y="461937"/>
                    <a:pt x="99753" y="418340"/>
                  </a:cubicBezTo>
                  <a:cubicBezTo>
                    <a:pt x="87927" y="391156"/>
                    <a:pt x="93068" y="360381"/>
                    <a:pt x="111579" y="334736"/>
                  </a:cubicBezTo>
                  <a:lnTo>
                    <a:pt x="104381" y="318835"/>
                  </a:lnTo>
                  <a:cubicBezTo>
                    <a:pt x="61703" y="318835"/>
                    <a:pt x="23653" y="298832"/>
                    <a:pt x="7713" y="263441"/>
                  </a:cubicBezTo>
                  <a:cubicBezTo>
                    <a:pt x="-12855" y="217792"/>
                    <a:pt x="9255" y="161885"/>
                    <a:pt x="58104" y="129572"/>
                  </a:cubicBezTo>
                  <a:lnTo>
                    <a:pt x="0" y="2371"/>
                  </a:lnTo>
                  <a:close/>
                </a:path>
              </a:pathLst>
            </a:custGeom>
            <a:solidFill>
              <a:srgbClr val="000000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5">
              <a:extLst>
                <a:ext uri="{FF2B5EF4-FFF2-40B4-BE49-F238E27FC236}">
                  <a16:creationId xmlns:a16="http://schemas.microsoft.com/office/drawing/2014/main" id="{81A358A3-E0AC-47A4-8C38-504B53A8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183" y="3150737"/>
              <a:ext cx="55163" cy="227357"/>
            </a:xfrm>
            <a:custGeom>
              <a:avLst/>
              <a:gdLst>
                <a:gd name="connsiteX0" fmla="*/ 20179 w 55163"/>
                <a:gd name="connsiteY0" fmla="*/ 0 h 227357"/>
                <a:gd name="connsiteX1" fmla="*/ 55163 w 55163"/>
                <a:gd name="connsiteY1" fmla="*/ 3085 h 227357"/>
                <a:gd name="connsiteX2" fmla="*/ 35756 w 55163"/>
                <a:gd name="connsiteY2" fmla="*/ 227357 h 227357"/>
                <a:gd name="connsiteX3" fmla="*/ 0 w 55163"/>
                <a:gd name="connsiteY3" fmla="*/ 227357 h 22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" h="227357">
                  <a:moveTo>
                    <a:pt x="20179" y="0"/>
                  </a:moveTo>
                  <a:lnTo>
                    <a:pt x="55163" y="3085"/>
                  </a:lnTo>
                  <a:lnTo>
                    <a:pt x="35756" y="227357"/>
                  </a:lnTo>
                  <a:lnTo>
                    <a:pt x="0" y="2273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" name="Freeform: Shape 46">
              <a:extLst>
                <a:ext uri="{FF2B5EF4-FFF2-40B4-BE49-F238E27FC236}">
                  <a16:creationId xmlns:a16="http://schemas.microsoft.com/office/drawing/2014/main" id="{7AF8DAD2-F05F-4665-928B-043CB721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46" y="3152325"/>
              <a:ext cx="26650" cy="225769"/>
            </a:xfrm>
            <a:custGeom>
              <a:avLst/>
              <a:gdLst>
                <a:gd name="connsiteX0" fmla="*/ 19521 w 26650"/>
                <a:gd name="connsiteY0" fmla="*/ 0 h 225769"/>
                <a:gd name="connsiteX1" fmla="*/ 26650 w 26650"/>
                <a:gd name="connsiteY1" fmla="*/ 511 h 225769"/>
                <a:gd name="connsiteX2" fmla="*/ 7173 w 26650"/>
                <a:gd name="connsiteY2" fmla="*/ 225769 h 225769"/>
                <a:gd name="connsiteX3" fmla="*/ 0 w 26650"/>
                <a:gd name="connsiteY3" fmla="*/ 225769 h 22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50" h="225769">
                  <a:moveTo>
                    <a:pt x="19521" y="0"/>
                  </a:moveTo>
                  <a:lnTo>
                    <a:pt x="26650" y="511"/>
                  </a:lnTo>
                  <a:lnTo>
                    <a:pt x="7173" y="225769"/>
                  </a:lnTo>
                  <a:lnTo>
                    <a:pt x="0" y="225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194">
              <a:extLst>
                <a:ext uri="{FF2B5EF4-FFF2-40B4-BE49-F238E27FC236}">
                  <a16:creationId xmlns:a16="http://schemas.microsoft.com/office/drawing/2014/main" id="{72C79A1D-2F5D-42E3-9D37-7B4C0488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645" y="3034849"/>
              <a:ext cx="260350" cy="217488"/>
            </a:xfrm>
            <a:custGeom>
              <a:avLst/>
              <a:gdLst>
                <a:gd name="T0" fmla="*/ 272 w 509"/>
                <a:gd name="T1" fmla="*/ 12 h 424"/>
                <a:gd name="T2" fmla="*/ 500 w 509"/>
                <a:gd name="T3" fmla="*/ 234 h 424"/>
                <a:gd name="T4" fmla="*/ 237 w 509"/>
                <a:gd name="T5" fmla="*/ 412 h 424"/>
                <a:gd name="T6" fmla="*/ 10 w 509"/>
                <a:gd name="T7" fmla="*/ 191 h 424"/>
                <a:gd name="T8" fmla="*/ 272 w 509"/>
                <a:gd name="T9" fmla="*/ 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24">
                  <a:moveTo>
                    <a:pt x="272" y="12"/>
                  </a:moveTo>
                  <a:cubicBezTo>
                    <a:pt x="407" y="24"/>
                    <a:pt x="509" y="123"/>
                    <a:pt x="500" y="234"/>
                  </a:cubicBezTo>
                  <a:cubicBezTo>
                    <a:pt x="490" y="344"/>
                    <a:pt x="372" y="424"/>
                    <a:pt x="237" y="412"/>
                  </a:cubicBezTo>
                  <a:cubicBezTo>
                    <a:pt x="102" y="400"/>
                    <a:pt x="0" y="301"/>
                    <a:pt x="10" y="191"/>
                  </a:cubicBezTo>
                  <a:cubicBezTo>
                    <a:pt x="20" y="80"/>
                    <a:pt x="137" y="0"/>
                    <a:pt x="272" y="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5">
              <a:extLst>
                <a:ext uri="{FF2B5EF4-FFF2-40B4-BE49-F238E27FC236}">
                  <a16:creationId xmlns:a16="http://schemas.microsoft.com/office/drawing/2014/main" id="{B563D6A4-ECF7-4D5D-8B93-EC04881A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70" y="3038024"/>
              <a:ext cx="242888" cy="200025"/>
            </a:xfrm>
            <a:custGeom>
              <a:avLst/>
              <a:gdLst>
                <a:gd name="T0" fmla="*/ 252 w 471"/>
                <a:gd name="T1" fmla="*/ 11 h 392"/>
                <a:gd name="T2" fmla="*/ 462 w 471"/>
                <a:gd name="T3" fmla="*/ 216 h 392"/>
                <a:gd name="T4" fmla="*/ 219 w 471"/>
                <a:gd name="T5" fmla="*/ 381 h 392"/>
                <a:gd name="T6" fmla="*/ 9 w 471"/>
                <a:gd name="T7" fmla="*/ 176 h 392"/>
                <a:gd name="T8" fmla="*/ 252 w 471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392">
                  <a:moveTo>
                    <a:pt x="252" y="11"/>
                  </a:moveTo>
                  <a:cubicBezTo>
                    <a:pt x="377" y="22"/>
                    <a:pt x="471" y="114"/>
                    <a:pt x="462" y="216"/>
                  </a:cubicBezTo>
                  <a:cubicBezTo>
                    <a:pt x="453" y="318"/>
                    <a:pt x="345" y="392"/>
                    <a:pt x="219" y="381"/>
                  </a:cubicBezTo>
                  <a:cubicBezTo>
                    <a:pt x="94" y="370"/>
                    <a:pt x="0" y="279"/>
                    <a:pt x="9" y="176"/>
                  </a:cubicBezTo>
                  <a:cubicBezTo>
                    <a:pt x="18" y="74"/>
                    <a:pt x="127" y="0"/>
                    <a:pt x="2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6">
              <a:extLst>
                <a:ext uri="{FF2B5EF4-FFF2-40B4-BE49-F238E27FC236}">
                  <a16:creationId xmlns:a16="http://schemas.microsoft.com/office/drawing/2014/main" id="{738CAA3A-CD11-4DE0-B06C-533CDB45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495" y="3009449"/>
              <a:ext cx="133350" cy="163513"/>
            </a:xfrm>
            <a:custGeom>
              <a:avLst/>
              <a:gdLst>
                <a:gd name="T0" fmla="*/ 23 w 260"/>
                <a:gd name="T1" fmla="*/ 0 h 318"/>
                <a:gd name="T2" fmla="*/ 260 w 260"/>
                <a:gd name="T3" fmla="*/ 21 h 318"/>
                <a:gd name="T4" fmla="*/ 243 w 260"/>
                <a:gd name="T5" fmla="*/ 225 h 318"/>
                <a:gd name="T6" fmla="*/ 115 w 260"/>
                <a:gd name="T7" fmla="*/ 312 h 318"/>
                <a:gd name="T8" fmla="*/ 5 w 260"/>
                <a:gd name="T9" fmla="*/ 204 h 318"/>
                <a:gd name="T10" fmla="*/ 23 w 26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318">
                  <a:moveTo>
                    <a:pt x="23" y="0"/>
                  </a:moveTo>
                  <a:lnTo>
                    <a:pt x="260" y="21"/>
                  </a:lnTo>
                  <a:lnTo>
                    <a:pt x="243" y="225"/>
                  </a:lnTo>
                  <a:cubicBezTo>
                    <a:pt x="238" y="279"/>
                    <a:pt x="181" y="318"/>
                    <a:pt x="115" y="312"/>
                  </a:cubicBezTo>
                  <a:cubicBezTo>
                    <a:pt x="50" y="306"/>
                    <a:pt x="0" y="258"/>
                    <a:pt x="5" y="20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7">
              <a:extLst>
                <a:ext uri="{FF2B5EF4-FFF2-40B4-BE49-F238E27FC236}">
                  <a16:creationId xmlns:a16="http://schemas.microsoft.com/office/drawing/2014/main" id="{9C8B7126-0A2A-4E9C-88C9-9BF1C3FA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115888" cy="142875"/>
            </a:xfrm>
            <a:custGeom>
              <a:avLst/>
              <a:gdLst>
                <a:gd name="T0" fmla="*/ 20 w 228"/>
                <a:gd name="T1" fmla="*/ 0 h 278"/>
                <a:gd name="T2" fmla="*/ 228 w 228"/>
                <a:gd name="T3" fmla="*/ 18 h 278"/>
                <a:gd name="T4" fmla="*/ 212 w 228"/>
                <a:gd name="T5" fmla="*/ 197 h 278"/>
                <a:gd name="T6" fmla="*/ 101 w 228"/>
                <a:gd name="T7" fmla="*/ 273 h 278"/>
                <a:gd name="T8" fmla="*/ 4 w 228"/>
                <a:gd name="T9" fmla="*/ 179 h 278"/>
                <a:gd name="T10" fmla="*/ 20 w 22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78">
                  <a:moveTo>
                    <a:pt x="20" y="0"/>
                  </a:moveTo>
                  <a:lnTo>
                    <a:pt x="228" y="18"/>
                  </a:lnTo>
                  <a:lnTo>
                    <a:pt x="212" y="197"/>
                  </a:lnTo>
                  <a:cubicBezTo>
                    <a:pt x="208" y="244"/>
                    <a:pt x="158" y="278"/>
                    <a:pt x="101" y="273"/>
                  </a:cubicBezTo>
                  <a:cubicBezTo>
                    <a:pt x="43" y="268"/>
                    <a:pt x="0" y="226"/>
                    <a:pt x="4" y="179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8">
              <a:extLst>
                <a:ext uri="{FF2B5EF4-FFF2-40B4-BE49-F238E27FC236}">
                  <a16:creationId xmlns:a16="http://schemas.microsoft.com/office/drawing/2014/main" id="{0CB71271-3F24-499E-8A1F-AD020962F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433" y="3020561"/>
              <a:ext cx="47625" cy="136525"/>
            </a:xfrm>
            <a:custGeom>
              <a:avLst/>
              <a:gdLst>
                <a:gd name="T0" fmla="*/ 19 w 94"/>
                <a:gd name="T1" fmla="*/ 0 h 267"/>
                <a:gd name="T2" fmla="*/ 94 w 94"/>
                <a:gd name="T3" fmla="*/ 7 h 267"/>
                <a:gd name="T4" fmla="*/ 71 w 94"/>
                <a:gd name="T5" fmla="*/ 267 h 267"/>
                <a:gd name="T6" fmla="*/ 3 w 94"/>
                <a:gd name="T7" fmla="*/ 179 h 267"/>
                <a:gd name="T8" fmla="*/ 19 w 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7">
                  <a:moveTo>
                    <a:pt x="19" y="0"/>
                  </a:moveTo>
                  <a:lnTo>
                    <a:pt x="94" y="7"/>
                  </a:lnTo>
                  <a:lnTo>
                    <a:pt x="71" y="267"/>
                  </a:lnTo>
                  <a:cubicBezTo>
                    <a:pt x="29" y="253"/>
                    <a:pt x="0" y="218"/>
                    <a:pt x="3" y="17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9">
              <a:extLst>
                <a:ext uri="{FF2B5EF4-FFF2-40B4-BE49-F238E27FC236}">
                  <a16:creationId xmlns:a16="http://schemas.microsoft.com/office/drawing/2014/main" id="{AFAD55EA-5F65-449D-8258-823B52C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108" y="3068186"/>
              <a:ext cx="115888" cy="153988"/>
            </a:xfrm>
            <a:custGeom>
              <a:avLst/>
              <a:gdLst>
                <a:gd name="T0" fmla="*/ 168 w 228"/>
                <a:gd name="T1" fmla="*/ 298 h 301"/>
                <a:gd name="T2" fmla="*/ 6 w 228"/>
                <a:gd name="T3" fmla="*/ 124 h 301"/>
                <a:gd name="T4" fmla="*/ 89 w 228"/>
                <a:gd name="T5" fmla="*/ 0 h 301"/>
                <a:gd name="T6" fmla="*/ 80 w 228"/>
                <a:gd name="T7" fmla="*/ 107 h 301"/>
                <a:gd name="T8" fmla="*/ 192 w 228"/>
                <a:gd name="T9" fmla="*/ 221 h 301"/>
                <a:gd name="T10" fmla="*/ 220 w 228"/>
                <a:gd name="T11" fmla="*/ 272 h 301"/>
                <a:gd name="T12" fmla="*/ 168 w 228"/>
                <a:gd name="T13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01">
                  <a:moveTo>
                    <a:pt x="168" y="298"/>
                  </a:moveTo>
                  <a:cubicBezTo>
                    <a:pt x="70" y="281"/>
                    <a:pt x="0" y="194"/>
                    <a:pt x="6" y="124"/>
                  </a:cubicBezTo>
                  <a:cubicBezTo>
                    <a:pt x="12" y="54"/>
                    <a:pt x="46" y="24"/>
                    <a:pt x="89" y="0"/>
                  </a:cubicBezTo>
                  <a:cubicBezTo>
                    <a:pt x="103" y="45"/>
                    <a:pt x="84" y="62"/>
                    <a:pt x="80" y="107"/>
                  </a:cubicBezTo>
                  <a:cubicBezTo>
                    <a:pt x="76" y="159"/>
                    <a:pt x="129" y="215"/>
                    <a:pt x="192" y="221"/>
                  </a:cubicBezTo>
                  <a:cubicBezTo>
                    <a:pt x="216" y="224"/>
                    <a:pt x="228" y="246"/>
                    <a:pt x="220" y="272"/>
                  </a:cubicBezTo>
                  <a:cubicBezTo>
                    <a:pt x="213" y="299"/>
                    <a:pt x="197" y="301"/>
                    <a:pt x="168" y="298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0">
              <a:extLst>
                <a:ext uri="{FF2B5EF4-FFF2-40B4-BE49-F238E27FC236}">
                  <a16:creationId xmlns:a16="http://schemas.microsoft.com/office/drawing/2014/main" id="{EA2BC191-4F63-4B74-8B6E-BB6BB3988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158" y="2872924"/>
              <a:ext cx="220663" cy="184150"/>
            </a:xfrm>
            <a:custGeom>
              <a:avLst/>
              <a:gdLst>
                <a:gd name="T0" fmla="*/ 230 w 430"/>
                <a:gd name="T1" fmla="*/ 10 h 359"/>
                <a:gd name="T2" fmla="*/ 422 w 430"/>
                <a:gd name="T3" fmla="*/ 198 h 359"/>
                <a:gd name="T4" fmla="*/ 200 w 430"/>
                <a:gd name="T5" fmla="*/ 349 h 359"/>
                <a:gd name="T6" fmla="*/ 8 w 430"/>
                <a:gd name="T7" fmla="*/ 161 h 359"/>
                <a:gd name="T8" fmla="*/ 230 w 430"/>
                <a:gd name="T9" fmla="*/ 1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59">
                  <a:moveTo>
                    <a:pt x="230" y="10"/>
                  </a:moveTo>
                  <a:cubicBezTo>
                    <a:pt x="344" y="20"/>
                    <a:pt x="430" y="104"/>
                    <a:pt x="422" y="198"/>
                  </a:cubicBezTo>
                  <a:cubicBezTo>
                    <a:pt x="414" y="291"/>
                    <a:pt x="314" y="359"/>
                    <a:pt x="200" y="349"/>
                  </a:cubicBezTo>
                  <a:cubicBezTo>
                    <a:pt x="86" y="339"/>
                    <a:pt x="0" y="255"/>
                    <a:pt x="8" y="161"/>
                  </a:cubicBezTo>
                  <a:cubicBezTo>
                    <a:pt x="17" y="68"/>
                    <a:pt x="116" y="0"/>
                    <a:pt x="230" y="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1">
              <a:extLst>
                <a:ext uri="{FF2B5EF4-FFF2-40B4-BE49-F238E27FC236}">
                  <a16:creationId xmlns:a16="http://schemas.microsoft.com/office/drawing/2014/main" id="{4093D4C1-8FC8-4B2E-8C21-8F0577FB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270" y="2879274"/>
              <a:ext cx="200025" cy="166688"/>
            </a:xfrm>
            <a:custGeom>
              <a:avLst/>
              <a:gdLst>
                <a:gd name="T0" fmla="*/ 209 w 391"/>
                <a:gd name="T1" fmla="*/ 9 h 326"/>
                <a:gd name="T2" fmla="*/ 384 w 391"/>
                <a:gd name="T3" fmla="*/ 180 h 326"/>
                <a:gd name="T4" fmla="*/ 182 w 391"/>
                <a:gd name="T5" fmla="*/ 317 h 326"/>
                <a:gd name="T6" fmla="*/ 7 w 391"/>
                <a:gd name="T7" fmla="*/ 147 h 326"/>
                <a:gd name="T8" fmla="*/ 209 w 391"/>
                <a:gd name="T9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26">
                  <a:moveTo>
                    <a:pt x="209" y="9"/>
                  </a:moveTo>
                  <a:cubicBezTo>
                    <a:pt x="313" y="18"/>
                    <a:pt x="391" y="95"/>
                    <a:pt x="384" y="180"/>
                  </a:cubicBezTo>
                  <a:cubicBezTo>
                    <a:pt x="376" y="265"/>
                    <a:pt x="286" y="326"/>
                    <a:pt x="182" y="317"/>
                  </a:cubicBezTo>
                  <a:cubicBezTo>
                    <a:pt x="78" y="308"/>
                    <a:pt x="0" y="232"/>
                    <a:pt x="7" y="147"/>
                  </a:cubicBezTo>
                  <a:cubicBezTo>
                    <a:pt x="15" y="62"/>
                    <a:pt x="105" y="0"/>
                    <a:pt x="20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2">
              <a:extLst>
                <a:ext uri="{FF2B5EF4-FFF2-40B4-BE49-F238E27FC236}">
                  <a16:creationId xmlns:a16="http://schemas.microsoft.com/office/drawing/2014/main" id="{756601B1-6086-4539-8B5B-5D8AC42F5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083" y="2890386"/>
              <a:ext cx="101600" cy="84138"/>
            </a:xfrm>
            <a:custGeom>
              <a:avLst/>
              <a:gdLst>
                <a:gd name="T0" fmla="*/ 106 w 198"/>
                <a:gd name="T1" fmla="*/ 5 h 166"/>
                <a:gd name="T2" fmla="*/ 194 w 198"/>
                <a:gd name="T3" fmla="*/ 91 h 166"/>
                <a:gd name="T4" fmla="*/ 92 w 198"/>
                <a:gd name="T5" fmla="*/ 161 h 166"/>
                <a:gd name="T6" fmla="*/ 3 w 198"/>
                <a:gd name="T7" fmla="*/ 75 h 166"/>
                <a:gd name="T8" fmla="*/ 106 w 198"/>
                <a:gd name="T9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6">
                  <a:moveTo>
                    <a:pt x="106" y="5"/>
                  </a:moveTo>
                  <a:cubicBezTo>
                    <a:pt x="158" y="10"/>
                    <a:pt x="198" y="48"/>
                    <a:pt x="194" y="91"/>
                  </a:cubicBezTo>
                  <a:cubicBezTo>
                    <a:pt x="190" y="135"/>
                    <a:pt x="145" y="166"/>
                    <a:pt x="92" y="161"/>
                  </a:cubicBezTo>
                  <a:cubicBezTo>
                    <a:pt x="39" y="157"/>
                    <a:pt x="0" y="118"/>
                    <a:pt x="3" y="75"/>
                  </a:cubicBezTo>
                  <a:cubicBezTo>
                    <a:pt x="7" y="32"/>
                    <a:pt x="53" y="0"/>
                    <a:pt x="106" y="5"/>
                  </a:cubicBez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7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6857791"/>
            <a:chOff x="0" y="-1"/>
            <a:chExt cx="12192000" cy="68577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259878" cy="68399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8079"/>
            <a:stretch/>
          </p:blipFill>
          <p:spPr>
            <a:xfrm>
              <a:off x="5827363" y="5403"/>
              <a:ext cx="6364637" cy="685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82432" y="731707"/>
              <a:ext cx="5517397" cy="3549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5058471" y="442823"/>
            <a:ext cx="2722391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150387" y="501079"/>
            <a:ext cx="385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적용기술</a:t>
            </a: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13" name="그림 143">
            <a:extLst>
              <a:ext uri="{FF2B5EF4-FFF2-40B4-BE49-F238E27FC236}">
                <a16:creationId xmlns:a16="http://schemas.microsoft.com/office/drawing/2014/main" id="{7796144E-6126-44FE-86B4-0C79593F5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4517" b="-4606"/>
          <a:stretch/>
        </p:blipFill>
        <p:spPr bwMode="auto">
          <a:xfrm>
            <a:off x="1686917" y="1115883"/>
            <a:ext cx="1449407" cy="100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그림 144">
            <a:extLst>
              <a:ext uri="{FF2B5EF4-FFF2-40B4-BE49-F238E27FC236}">
                <a16:creationId xmlns:a16="http://schemas.microsoft.com/office/drawing/2014/main" id="{D1E06443-01C3-4DC1-B53C-8A867DF6D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1" r="32571"/>
          <a:stretch/>
        </p:blipFill>
        <p:spPr bwMode="auto">
          <a:xfrm>
            <a:off x="3073474" y="4863010"/>
            <a:ext cx="1062484" cy="123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그림 163">
            <a:extLst>
              <a:ext uri="{FF2B5EF4-FFF2-40B4-BE49-F238E27FC236}">
                <a16:creationId xmlns:a16="http://schemas.microsoft.com/office/drawing/2014/main" id="{10BE4613-69F6-4112-921E-718E1AD56F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85" y="2675450"/>
            <a:ext cx="1117074" cy="7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그림 161">
            <a:extLst>
              <a:ext uri="{FF2B5EF4-FFF2-40B4-BE49-F238E27FC236}">
                <a16:creationId xmlns:a16="http://schemas.microsoft.com/office/drawing/2014/main" id="{5EF5A45D-7482-464A-9700-6E01C590C5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08" y="5902752"/>
            <a:ext cx="1648348" cy="45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그림 152">
            <a:extLst>
              <a:ext uri="{FF2B5EF4-FFF2-40B4-BE49-F238E27FC236}">
                <a16:creationId xmlns:a16="http://schemas.microsoft.com/office/drawing/2014/main" id="{48608081-7733-49F9-9EBF-95A90C75AA2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07" y="1227995"/>
            <a:ext cx="1186764" cy="118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그림 157">
            <a:extLst>
              <a:ext uri="{FF2B5EF4-FFF2-40B4-BE49-F238E27FC236}">
                <a16:creationId xmlns:a16="http://schemas.microsoft.com/office/drawing/2014/main" id="{10429E45-4249-42EC-921F-95639975660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70" y="1072958"/>
            <a:ext cx="3401295" cy="170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4" descr="파일:AJAX logo by gengns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69" y="1298500"/>
            <a:ext cx="1323617" cy="6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E40FC70F-2554-477C-8CDF-83C328CD5AE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4869" y="4731439"/>
            <a:ext cx="1496747" cy="721882"/>
          </a:xfrm>
          <a:prstGeom prst="rect">
            <a:avLst/>
          </a:prstGeom>
        </p:spPr>
      </p:pic>
      <p:pic>
        <p:nvPicPr>
          <p:cNvPr id="128" name="그림 144">
            <a:extLst>
              <a:ext uri="{FF2B5EF4-FFF2-40B4-BE49-F238E27FC236}">
                <a16:creationId xmlns:a16="http://schemas.microsoft.com/office/drawing/2014/main" id="{D1E06443-01C3-4DC1-B53C-8A867DF6D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2"/>
          <a:stretch/>
        </p:blipFill>
        <p:spPr bwMode="auto">
          <a:xfrm>
            <a:off x="2601573" y="2276311"/>
            <a:ext cx="1007785" cy="121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그림 144">
            <a:extLst>
              <a:ext uri="{FF2B5EF4-FFF2-40B4-BE49-F238E27FC236}">
                <a16:creationId xmlns:a16="http://schemas.microsoft.com/office/drawing/2014/main" id="{D1E06443-01C3-4DC1-B53C-8A867DF6D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30"/>
          <a:stretch/>
        </p:blipFill>
        <p:spPr bwMode="auto">
          <a:xfrm>
            <a:off x="1153881" y="2395577"/>
            <a:ext cx="895921" cy="110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B868F19-C06D-418E-B236-476515169E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64" b="94975" l="2442" r="96628">
                        <a14:foregroundMark x1="10814" y1="91667" x2="10581" y2="90564"/>
                        <a14:foregroundMark x1="28023" y1="88603" x2="27674" y2="86765"/>
                        <a14:foregroundMark x1="34884" y1="78554" x2="35930" y2="78064"/>
                        <a14:foregroundMark x1="26860" y1="72304" x2="28023" y2="71569"/>
                        <a14:foregroundMark x1="48140" y1="81005" x2="49535" y2="76838"/>
                        <a14:foregroundMark x1="66512" y1="81618" x2="65814" y2="78309"/>
                        <a14:foregroundMark x1="84186" y1="84681" x2="84651" y2="80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04" y="3603617"/>
            <a:ext cx="949924" cy="901323"/>
          </a:xfrm>
          <a:prstGeom prst="rect">
            <a:avLst/>
          </a:prstGeom>
        </p:spPr>
      </p:pic>
      <p:pic>
        <p:nvPicPr>
          <p:cNvPr id="131" name="그림 156">
            <a:extLst>
              <a:ext uri="{FF2B5EF4-FFF2-40B4-BE49-F238E27FC236}">
                <a16:creationId xmlns:a16="http://schemas.microsoft.com/office/drawing/2014/main" id="{048B678E-C50B-4CAA-89D2-AD094E3287E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94" y="3590259"/>
            <a:ext cx="1546663" cy="110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61300" y="4216391"/>
            <a:ext cx="1505466" cy="87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71A086DA-A3D7-4788-BE20-533A0F89300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3534" y="2954009"/>
            <a:ext cx="863757" cy="863757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51" y="2995794"/>
            <a:ext cx="1125642" cy="945693"/>
          </a:xfrm>
          <a:prstGeom prst="rect">
            <a:avLst/>
          </a:prstGeom>
        </p:spPr>
      </p:pic>
      <p:pic>
        <p:nvPicPr>
          <p:cNvPr id="135" name="그림 158">
            <a:extLst>
              <a:ext uri="{FF2B5EF4-FFF2-40B4-BE49-F238E27FC236}">
                <a16:creationId xmlns:a16="http://schemas.microsoft.com/office/drawing/2014/main" id="{7931DDC1-6A2D-4507-84EB-736C42EC11FD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79" y="5301192"/>
            <a:ext cx="1140187" cy="1139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그림 133">
            <a:extLst>
              <a:ext uri="{FF2B5EF4-FFF2-40B4-BE49-F238E27FC236}">
                <a16:creationId xmlns:a16="http://schemas.microsoft.com/office/drawing/2014/main" id="{EDE8C370-D120-41A5-910E-4EF0AE80F36B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32" y="5598664"/>
            <a:ext cx="2563865" cy="7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2F9A0C5-B128-4441-9D82-57AC04ECDA4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266" y="4780463"/>
            <a:ext cx="1558736" cy="450811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2" y="3709980"/>
            <a:ext cx="759196" cy="861688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32" y="1170846"/>
            <a:ext cx="2050608" cy="624526"/>
          </a:xfrm>
          <a:prstGeom prst="rect">
            <a:avLst/>
          </a:prstGeom>
        </p:spPr>
      </p:pic>
      <p:pic>
        <p:nvPicPr>
          <p:cNvPr id="140" name="Picture 2" descr="Android/KakaoAPI] 카카오 장소 검색 (Retrofit)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35" y="2281833"/>
            <a:ext cx="1200068" cy="9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2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76" y="3944096"/>
            <a:ext cx="1366591" cy="1366591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2" y="5519529"/>
            <a:ext cx="2050126" cy="892378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81" y="5690970"/>
            <a:ext cx="840162" cy="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6857791"/>
            <a:chOff x="0" y="-1"/>
            <a:chExt cx="12192000" cy="68577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259878" cy="68399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8079"/>
            <a:stretch/>
          </p:blipFill>
          <p:spPr>
            <a:xfrm>
              <a:off x="5827363" y="5403"/>
              <a:ext cx="6364637" cy="685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82432" y="731707"/>
              <a:ext cx="5517397" cy="3549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5715379" y="538382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957085" y="579920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과정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7424" y="1522921"/>
            <a:ext cx="5858938" cy="5086730"/>
            <a:chOff x="697424" y="1522921"/>
            <a:chExt cx="5858938" cy="508673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75" y="1557228"/>
              <a:ext cx="5425233" cy="3715316"/>
            </a:xfrm>
            <a:prstGeom prst="rect">
              <a:avLst/>
            </a:prstGeom>
          </p:spPr>
        </p:pic>
        <p:pic>
          <p:nvPicPr>
            <p:cNvPr id="2" name="그림 1">
              <a:hlinkClick r:id="rId5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1522921"/>
              <a:ext cx="5858938" cy="5086730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rcRect l="3250" t="3232" r="7502" b="4231"/>
          <a:stretch/>
        </p:blipFill>
        <p:spPr>
          <a:xfrm>
            <a:off x="7172673" y="1890793"/>
            <a:ext cx="4054312" cy="41118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680200" y="2275430"/>
            <a:ext cx="3284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일정 관리</a:t>
            </a:r>
            <a:r>
              <a:rPr lang="en-US" altLang="ko-KR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(Gantt Chart)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927134" y="3222124"/>
            <a:ext cx="4545390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marL="342900" indent="-342900" algn="ctr"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프로젝트 진행 상황 공유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프로젝트 내 역할 분배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팀원들과의 커뮤니케이션 </a:t>
            </a:r>
            <a:r>
              <a:rPr lang="en-US" altLang="ko-KR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원활한 소통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6857791"/>
            <a:chOff x="0" y="-1"/>
            <a:chExt cx="12192000" cy="68577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259878" cy="68399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8079"/>
            <a:stretch/>
          </p:blipFill>
          <p:spPr>
            <a:xfrm>
              <a:off x="5827363" y="5403"/>
              <a:ext cx="6364637" cy="685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82432" y="731707"/>
              <a:ext cx="5517397" cy="3549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5715379" y="538382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957085" y="579920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과정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3250" t="3232" r="7502" b="4231"/>
          <a:stretch/>
        </p:blipFill>
        <p:spPr>
          <a:xfrm>
            <a:off x="7314828" y="1689833"/>
            <a:ext cx="3530491" cy="358060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779233" y="2287592"/>
            <a:ext cx="28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ERD (ER </a:t>
            </a:r>
            <a:r>
              <a:rPr lang="ko-KR" altLang="en-US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다이어그램</a:t>
            </a:r>
            <a:r>
              <a:rPr lang="en-US" altLang="ko-KR" sz="2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36986" y="3174726"/>
            <a:ext cx="4545390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marL="342900" indent="-342900" algn="ctr"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데이터 구조 파악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프로젝트 업무 파악</a:t>
            </a:r>
            <a:endParaRPr lang="en-US" altLang="ko-KR" sz="18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2" y="1708013"/>
            <a:ext cx="5376217" cy="30862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" y="1480661"/>
            <a:ext cx="5878927" cy="51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7584"/>
            <a:ext cx="12192239" cy="6872152"/>
            <a:chOff x="0" y="-27584"/>
            <a:chExt cx="12192239" cy="68721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46" r="31872"/>
            <a:stretch/>
          </p:blipFill>
          <p:spPr>
            <a:xfrm>
              <a:off x="0" y="-24384"/>
              <a:ext cx="7010400" cy="68689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6826" r="1"/>
            <a:stretch/>
          </p:blipFill>
          <p:spPr>
            <a:xfrm>
              <a:off x="4662775" y="-27584"/>
              <a:ext cx="7529464" cy="687215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3" y="1689833"/>
            <a:ext cx="5745611" cy="31345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5764016" y="452514"/>
            <a:ext cx="1238618" cy="510434"/>
          </a:xfrm>
          <a:prstGeom prst="rect">
            <a:avLst/>
          </a:prstGeom>
          <a:solidFill>
            <a:srgbClr val="F8D0D0"/>
          </a:solidFill>
          <a:ln>
            <a:solidFill>
              <a:srgbClr val="F8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005722" y="494052"/>
            <a:ext cx="224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코드 리뷰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rcRect l="3250" t="3232" r="7502" b="4231"/>
          <a:stretch/>
        </p:blipFill>
        <p:spPr>
          <a:xfrm>
            <a:off x="6911552" y="5195079"/>
            <a:ext cx="3324944" cy="1216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07" y="1634521"/>
            <a:ext cx="5782284" cy="324515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BA5309-8D48-B45A-4662-41E7811EF3E5}"/>
              </a:ext>
            </a:extLst>
          </p:cNvPr>
          <p:cNvSpPr txBox="1"/>
          <p:nvPr/>
        </p:nvSpPr>
        <p:spPr>
          <a:xfrm>
            <a:off x="6775095" y="5341591"/>
            <a:ext cx="362836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1800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&lt;iframe&gt;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태그를 이용해 </a:t>
            </a:r>
            <a:r>
              <a:rPr lang="ko-KR" altLang="en-US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이미지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안에 재생 아이콘을 클릭하면 </a:t>
            </a:r>
            <a:r>
              <a:rPr lang="en-US" altLang="ko-KR" sz="18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Youtube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80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영상이 </a:t>
            </a:r>
            <a:r>
              <a:rPr lang="ko-KR" altLang="en-US" sz="1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팝업 화면을 통해 재생되는 코드입니다</a:t>
            </a:r>
            <a:r>
              <a:rPr lang="en-US" altLang="ko-KR" sz="18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522921"/>
            <a:ext cx="5858938" cy="50867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774" y="1313031"/>
            <a:ext cx="4540363" cy="11651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2839" y="2509716"/>
            <a:ext cx="4172232" cy="24824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476992" y="1873666"/>
            <a:ext cx="3328415" cy="301598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62839" y="4209000"/>
            <a:ext cx="2573769" cy="783164"/>
          </a:xfrm>
          <a:prstGeom prst="rect">
            <a:avLst/>
          </a:prstGeom>
          <a:noFill/>
          <a:ln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89137" y="2901696"/>
            <a:ext cx="985839" cy="759178"/>
          </a:xfrm>
          <a:prstGeom prst="rect">
            <a:avLst/>
          </a:prstGeom>
          <a:noFill/>
          <a:ln w="19050">
            <a:solidFill>
              <a:srgbClr val="FF2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2"/>
          </p:cNvCxnSpPr>
          <p:nvPr/>
        </p:nvCxnSpPr>
        <p:spPr>
          <a:xfrm flipH="1">
            <a:off x="9132655" y="2175264"/>
            <a:ext cx="8545" cy="2076899"/>
          </a:xfrm>
          <a:prstGeom prst="straightConnector1">
            <a:avLst/>
          </a:prstGeom>
          <a:ln>
            <a:solidFill>
              <a:srgbClr val="FF29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3" idx="0"/>
          </p:cNvCxnSpPr>
          <p:nvPr/>
        </p:nvCxnSpPr>
        <p:spPr>
          <a:xfrm rot="5400000" flipH="1" flipV="1">
            <a:off x="4295226" y="-303213"/>
            <a:ext cx="891740" cy="551807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D1711"/>
      </a:dk1>
      <a:lt1>
        <a:sysClr val="window" lastClr="FFFFFF"/>
      </a:lt1>
      <a:dk2>
        <a:srgbClr val="FFFFFF"/>
      </a:dk2>
      <a:lt2>
        <a:srgbClr val="E7E6E9"/>
      </a:lt2>
      <a:accent1>
        <a:srgbClr val="D0B385"/>
      </a:accent1>
      <a:accent2>
        <a:srgbClr val="86775D"/>
      </a:accent2>
      <a:accent3>
        <a:srgbClr val="3D1711"/>
      </a:accent3>
      <a:accent4>
        <a:srgbClr val="DACDBA"/>
      </a:accent4>
      <a:accent5>
        <a:srgbClr val="44403D"/>
      </a:accent5>
      <a:accent6>
        <a:srgbClr val="EB852E"/>
      </a:accent6>
      <a:hlink>
        <a:srgbClr val="0563C1"/>
      </a:hlink>
      <a:folHlink>
        <a:srgbClr val="954F72"/>
      </a:folHlink>
    </a:clrScheme>
    <a:fontScheme name="사용자 지정 396">
      <a:majorFont>
        <a:latin typeface="Bebas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25905</TotalTime>
  <Words>876</Words>
  <Application>Microsoft Office PowerPoint</Application>
  <PresentationFormat>와이드스크린</PresentationFormat>
  <Paragraphs>155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Bebas</vt:lpstr>
      <vt:lpstr>Arial</vt:lpstr>
      <vt:lpstr>경기천년제목 Medium</vt:lpstr>
      <vt:lpstr>휴먼편지체</vt:lpstr>
      <vt:lpstr>휴먼모음T</vt:lpstr>
      <vt:lpstr>휴먼엑스포</vt:lpstr>
      <vt:lpstr>Noto Sans</vt:lpstr>
      <vt:lpstr>함초롬돋움</vt:lpstr>
      <vt:lpstr>Calibri Light</vt:lpstr>
      <vt:lpstr>맑은 고딕</vt:lpstr>
      <vt:lpstr>경기천년제목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hi-guro</dc:creator>
  <cp:lastModifiedBy>hi-guro</cp:lastModifiedBy>
  <cp:revision>153</cp:revision>
  <dcterms:created xsi:type="dcterms:W3CDTF">2019-02-04T04:34:17Z</dcterms:created>
  <dcterms:modified xsi:type="dcterms:W3CDTF">2022-10-05T05:42:07Z</dcterms:modified>
</cp:coreProperties>
</file>